
<file path=[Content_Types].xml><?xml version="1.0" encoding="utf-8"?>
<Types xmlns="http://schemas.openxmlformats.org/package/2006/content-types">
  <Override PartName="/ppt/notesSlides/notesSlide4.xml" ContentType="application/vnd.openxmlformats-officedocument.presentationml.notes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notesSlides/notesSlide9.xml" ContentType="application/vnd.openxmlformats-officedocument.presentationml.notesSlide+xml"/>
  <Override PartName="/ppt/slides/slide5.xml" ContentType="application/vnd.openxmlformats-officedocument.presentationml.slide+xml"/>
  <Override PartName="/ppt/slideLayouts/slideLayout11.xml" ContentType="application/vnd.openxmlformats-officedocument.presentationml.slideLayout+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slideLayouts/slideLayout5.xml" ContentType="application/vnd.openxmlformats-officedocument.presentationml.slideLayout+xml"/>
  <Override PartName="/ppt/notesSlides/notesSlide12.xml" ContentType="application/vnd.openxmlformats-officedocument.presentationml.notesSlide+xml"/>
  <Override PartName="/docProps/app.xml" ContentType="application/vnd.openxmlformats-officedocument.extended-properties+xml"/>
  <Override PartName="/ppt/theme/theme2.xml" ContentType="application/vnd.openxmlformats-officedocument.theme+xml"/>
  <Override PartName="/ppt/slideLayouts/slideLayout1.xml" ContentType="application/vnd.openxmlformats-officedocument.presentationml.slideLayout+xml"/>
  <Default Extension="xml" ContentType="application/xml"/>
  <Override PartName="/ppt/notesSlides/notesSlide5.xml" ContentType="application/vnd.openxmlformats-officedocument.presentationml.notesSlide+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notesSlides/notesSlide13.xml" ContentType="application/vnd.openxmlformats-officedocument.presentationml.notes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notesSlides/notesSlide6.xml" ContentType="application/vnd.openxmlformats-officedocument.presentationml.notesSlide+xml"/>
  <Override PartName="/ppt/notesSlides/notesSlide2.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notesSlides/notesSlide14.xml" ContentType="application/vnd.openxmlformats-officedocument.presentationml.notesSlide+xml"/>
  <Override PartName="/ppt/slides/slide3.xml" ContentType="application/vnd.openxmlformats-officedocument.presentationml.slide+xml"/>
  <Override PartName="/ppt/slideLayouts/slideLayout3.xml" ContentType="application/vnd.openxmlformats-officedocument.presentationml.slide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notesSlides/notesSlide3.xml" ContentType="application/vnd.openxmlformats-officedocument.presentationml.notes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notesSlides/notesSlide8.xml" ContentType="application/vnd.openxmlformats-officedocument.presentationml.notesSlide+xml"/>
  <Override PartName="/ppt/slideLayouts/slideLayout10.xml" ContentType="application/vnd.openxmlformats-officedocument.presentationml.slideLayout+xml"/>
  <Override PartName="/ppt/slides/slide4.xml" ContentType="application/vnd.openxmlformats-officedocument.presentationml.slide+xml"/>
  <Default Extension="wmf" ContentType="image/x-wmf"/>
  <Override PartName="/ppt/notesSlides/notesSlide15.xml" ContentType="application/vnd.openxmlformats-officedocument.presentationml.notesSlide+xml"/>
  <Override PartName="/ppt/notesSlides/notesSlide11.xml" ContentType="application/vnd.openxmlformats-officedocument.presentationml.notes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viewProps.xml" ContentType="application/vnd.openxmlformats-officedocument.presentationml.viewProps+xml"/>
  <Default Extension="bin" ContentType="application/vnd.openxmlformats-officedocument.presentationml.printerSettings"/>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60" r:id="rId1"/>
  </p:sldMasterIdLst>
  <p:notesMasterIdLst>
    <p:notesMasterId r:id="rId17"/>
  </p:notesMasterIdLst>
  <p:sldIdLst>
    <p:sldId id="261" r:id="rId2"/>
    <p:sldId id="256" r:id="rId3"/>
    <p:sldId id="257" r:id="rId4"/>
    <p:sldId id="258" r:id="rId5"/>
    <p:sldId id="264" r:id="rId6"/>
    <p:sldId id="259" r:id="rId7"/>
    <p:sldId id="265" r:id="rId8"/>
    <p:sldId id="260" r:id="rId9"/>
    <p:sldId id="266" r:id="rId10"/>
    <p:sldId id="272" r:id="rId11"/>
    <p:sldId id="267" r:id="rId12"/>
    <p:sldId id="268" r:id="rId13"/>
    <p:sldId id="269" r:id="rId14"/>
    <p:sldId id="271" r:id="rId15"/>
    <p:sldId id="270" r:id="rId16"/>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pitchFamily="-72" charset="0"/>
        <a:ea typeface="ＭＳ Ｐゴシック" pitchFamily="-72" charset="-128"/>
        <a:cs typeface="ＭＳ Ｐゴシック" pitchFamily="-72" charset="-128"/>
      </a:defRPr>
    </a:lvl1pPr>
    <a:lvl2pPr marL="457200" algn="l" rtl="0" fontAlgn="base">
      <a:spcBef>
        <a:spcPct val="0"/>
      </a:spcBef>
      <a:spcAft>
        <a:spcPct val="0"/>
      </a:spcAft>
      <a:defRPr sz="2400" kern="1200">
        <a:solidFill>
          <a:schemeClr val="tx1"/>
        </a:solidFill>
        <a:latin typeface="Arial" pitchFamily="-72" charset="0"/>
        <a:ea typeface="ＭＳ Ｐゴシック" pitchFamily="-72" charset="-128"/>
        <a:cs typeface="ＭＳ Ｐゴシック" pitchFamily="-72" charset="-128"/>
      </a:defRPr>
    </a:lvl2pPr>
    <a:lvl3pPr marL="914400" algn="l" rtl="0" fontAlgn="base">
      <a:spcBef>
        <a:spcPct val="0"/>
      </a:spcBef>
      <a:spcAft>
        <a:spcPct val="0"/>
      </a:spcAft>
      <a:defRPr sz="2400" kern="1200">
        <a:solidFill>
          <a:schemeClr val="tx1"/>
        </a:solidFill>
        <a:latin typeface="Arial" pitchFamily="-72" charset="0"/>
        <a:ea typeface="ＭＳ Ｐゴシック" pitchFamily="-72" charset="-128"/>
        <a:cs typeface="ＭＳ Ｐゴシック" pitchFamily="-72" charset="-128"/>
      </a:defRPr>
    </a:lvl3pPr>
    <a:lvl4pPr marL="1371600" algn="l" rtl="0" fontAlgn="base">
      <a:spcBef>
        <a:spcPct val="0"/>
      </a:spcBef>
      <a:spcAft>
        <a:spcPct val="0"/>
      </a:spcAft>
      <a:defRPr sz="2400" kern="1200">
        <a:solidFill>
          <a:schemeClr val="tx1"/>
        </a:solidFill>
        <a:latin typeface="Arial" pitchFamily="-72" charset="0"/>
        <a:ea typeface="ＭＳ Ｐゴシック" pitchFamily="-72" charset="-128"/>
        <a:cs typeface="ＭＳ Ｐゴシック" pitchFamily="-72" charset="-128"/>
      </a:defRPr>
    </a:lvl4pPr>
    <a:lvl5pPr marL="1828800" algn="l" rtl="0" fontAlgn="base">
      <a:spcBef>
        <a:spcPct val="0"/>
      </a:spcBef>
      <a:spcAft>
        <a:spcPct val="0"/>
      </a:spcAft>
      <a:defRPr sz="2400" kern="1200">
        <a:solidFill>
          <a:schemeClr val="tx1"/>
        </a:solidFill>
        <a:latin typeface="Arial" pitchFamily="-72" charset="0"/>
        <a:ea typeface="ＭＳ Ｐゴシック" pitchFamily="-72" charset="-128"/>
        <a:cs typeface="ＭＳ Ｐゴシック" pitchFamily="-72" charset="-128"/>
      </a:defRPr>
    </a:lvl5pPr>
    <a:lvl6pPr marL="2286000" algn="l" defTabSz="457200" rtl="0" eaLnBrk="1" latinLnBrk="0" hangingPunct="1">
      <a:defRPr sz="2400" kern="1200">
        <a:solidFill>
          <a:schemeClr val="tx1"/>
        </a:solidFill>
        <a:latin typeface="Arial" pitchFamily="-72" charset="0"/>
        <a:ea typeface="ＭＳ Ｐゴシック" pitchFamily="-72" charset="-128"/>
        <a:cs typeface="ＭＳ Ｐゴシック" pitchFamily="-72" charset="-128"/>
      </a:defRPr>
    </a:lvl6pPr>
    <a:lvl7pPr marL="2743200" algn="l" defTabSz="457200" rtl="0" eaLnBrk="1" latinLnBrk="0" hangingPunct="1">
      <a:defRPr sz="2400" kern="1200">
        <a:solidFill>
          <a:schemeClr val="tx1"/>
        </a:solidFill>
        <a:latin typeface="Arial" pitchFamily="-72" charset="0"/>
        <a:ea typeface="ＭＳ Ｐゴシック" pitchFamily="-72" charset="-128"/>
        <a:cs typeface="ＭＳ Ｐゴシック" pitchFamily="-72" charset="-128"/>
      </a:defRPr>
    </a:lvl7pPr>
    <a:lvl8pPr marL="3200400" algn="l" defTabSz="457200" rtl="0" eaLnBrk="1" latinLnBrk="0" hangingPunct="1">
      <a:defRPr sz="2400" kern="1200">
        <a:solidFill>
          <a:schemeClr val="tx1"/>
        </a:solidFill>
        <a:latin typeface="Arial" pitchFamily="-72" charset="0"/>
        <a:ea typeface="ＭＳ Ｐゴシック" pitchFamily="-72" charset="-128"/>
        <a:cs typeface="ＭＳ Ｐゴシック" pitchFamily="-72" charset="-128"/>
      </a:defRPr>
    </a:lvl8pPr>
    <a:lvl9pPr marL="3657600" algn="l" defTabSz="457200" rtl="0" eaLnBrk="1" latinLnBrk="0" hangingPunct="1">
      <a:defRPr sz="2400" kern="1200">
        <a:solidFill>
          <a:schemeClr val="tx1"/>
        </a:solidFill>
        <a:latin typeface="Arial" pitchFamily="-72" charset="0"/>
        <a:ea typeface="ＭＳ Ｐゴシック" pitchFamily="-72" charset="-128"/>
        <a:cs typeface="ＭＳ Ｐゴシック" pitchFamily="-72"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47" autoAdjust="0"/>
    <p:restoredTop sz="94670" autoAdjust="0"/>
  </p:normalViewPr>
  <p:slideViewPr>
    <p:cSldViewPr snapToGrid="0" snapToObjects="1">
      <p:cViewPr varScale="1">
        <p:scale>
          <a:sx n="99" d="100"/>
          <a:sy n="99" d="100"/>
        </p:scale>
        <p:origin x="-400" y="-112"/>
      </p:cViewPr>
      <p:guideLst>
        <p:guide orient="horz" pos="2160"/>
        <p:guide pos="2880"/>
      </p:guideLst>
    </p:cSldViewPr>
  </p:slideViewPr>
  <p:outlineViewPr>
    <p:cViewPr>
      <p:scale>
        <a:sx n="33" d="100"/>
        <a:sy n="33" d="100"/>
      </p:scale>
      <p:origin x="0" y="5592"/>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40962"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40963"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pPr>
              <a:defRPr/>
            </a:pPr>
            <a:fld id="{65A3F293-A713-4092-8937-CD210F85B4E9}" type="datetime1">
              <a:rPr lang="en-US"/>
              <a:pPr>
                <a:defRPr/>
              </a:pPr>
              <a:t>10/9/12</a:t>
            </a:fld>
            <a:endParaRPr lang="en-US"/>
          </a:p>
        </p:txBody>
      </p:sp>
      <p:sp>
        <p:nvSpPr>
          <p:cNvPr id="13316" name="Placeholder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0965"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0966"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4096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pPr>
              <a:defRPr/>
            </a:pPr>
            <a:fld id="{64062BAE-063D-4F62-9DB0-E479DA7C5E5D}"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Calibri" pitchFamily="-72" charset="0"/>
        <a:ea typeface="ＭＳ Ｐゴシック" pitchFamily="-72" charset="-128"/>
        <a:cs typeface="ＭＳ Ｐゴシック" pitchFamily="-72" charset="-128"/>
      </a:defRPr>
    </a:lvl1pPr>
    <a:lvl2pPr marL="457200" algn="l" defTabSz="457200" rtl="0" eaLnBrk="0" fontAlgn="base" hangingPunct="0">
      <a:spcBef>
        <a:spcPct val="30000"/>
      </a:spcBef>
      <a:spcAft>
        <a:spcPct val="0"/>
      </a:spcAft>
      <a:defRPr sz="1200" kern="1200">
        <a:solidFill>
          <a:schemeClr val="tx1"/>
        </a:solidFill>
        <a:latin typeface="Calibri" pitchFamily="-72" charset="0"/>
        <a:ea typeface="ＭＳ Ｐゴシック" pitchFamily="-72" charset="-128"/>
        <a:cs typeface="+mn-cs"/>
      </a:defRPr>
    </a:lvl2pPr>
    <a:lvl3pPr marL="914400" algn="l" defTabSz="457200" rtl="0" eaLnBrk="0" fontAlgn="base" hangingPunct="0">
      <a:spcBef>
        <a:spcPct val="30000"/>
      </a:spcBef>
      <a:spcAft>
        <a:spcPct val="0"/>
      </a:spcAft>
      <a:defRPr sz="1200" kern="1200">
        <a:solidFill>
          <a:schemeClr val="tx1"/>
        </a:solidFill>
        <a:latin typeface="Calibri" pitchFamily="-72" charset="0"/>
        <a:ea typeface="ＭＳ Ｐゴシック" pitchFamily="-72" charset="-128"/>
        <a:cs typeface="+mn-cs"/>
      </a:defRPr>
    </a:lvl3pPr>
    <a:lvl4pPr marL="1371600" algn="l" defTabSz="457200" rtl="0" eaLnBrk="0" fontAlgn="base" hangingPunct="0">
      <a:spcBef>
        <a:spcPct val="30000"/>
      </a:spcBef>
      <a:spcAft>
        <a:spcPct val="0"/>
      </a:spcAft>
      <a:defRPr sz="1200" kern="1200">
        <a:solidFill>
          <a:schemeClr val="tx1"/>
        </a:solidFill>
        <a:latin typeface="Calibri" pitchFamily="-72" charset="0"/>
        <a:ea typeface="ＭＳ Ｐゴシック" pitchFamily="-72" charset="-128"/>
        <a:cs typeface="+mn-cs"/>
      </a:defRPr>
    </a:lvl4pPr>
    <a:lvl5pPr marL="1828800" algn="l" defTabSz="457200" rtl="0" eaLnBrk="0" fontAlgn="base" hangingPunct="0">
      <a:spcBef>
        <a:spcPct val="30000"/>
      </a:spcBef>
      <a:spcAft>
        <a:spcPct val="0"/>
      </a:spcAft>
      <a:defRPr sz="1200" kern="1200">
        <a:solidFill>
          <a:schemeClr val="tx1"/>
        </a:solidFill>
        <a:latin typeface="Calibri" pitchFamily="-72" charset="0"/>
        <a:ea typeface="ＭＳ Ｐゴシック" pitchFamily="-72"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1" name="Placeholder 2"/>
          <p:cNvSpPr>
            <a:spLocks noGrp="1" noRot="1" noChangeAspect="1" noChangeArrowheads="1" noTextEdit="1"/>
          </p:cNvSpPr>
          <p:nvPr>
            <p:ph type="sldImg"/>
          </p:nvPr>
        </p:nvSpPr>
        <p:spPr>
          <a:ln/>
        </p:spPr>
      </p:sp>
      <p:sp>
        <p:nvSpPr>
          <p:cNvPr id="15362" name="Placeholder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7586" name="Placeholder 2"/>
          <p:cNvSpPr>
            <a:spLocks noGrp="1" noRot="1" noChangeAspect="1" noChangeArrowheads="1" noTextEdit="1"/>
          </p:cNvSpPr>
          <p:nvPr>
            <p:ph type="sldImg"/>
          </p:nvPr>
        </p:nvSpPr>
        <p:spPr>
          <a:ln/>
        </p:spPr>
      </p:sp>
      <p:sp>
        <p:nvSpPr>
          <p:cNvPr id="67587" name="Placeholder 3"/>
          <p:cNvSpPr>
            <a:spLocks noGrp="1" noChangeArrowheads="1"/>
          </p:cNvSpPr>
          <p:nvPr>
            <p:ph type="body" idx="1"/>
          </p:nvPr>
        </p:nvSpPr>
        <p:spPr>
          <a:noFill/>
          <a:ln/>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8610" name="Placeholder 2"/>
          <p:cNvSpPr>
            <a:spLocks noGrp="1" noRot="1" noChangeAspect="1" noChangeArrowheads="1" noTextEdit="1"/>
          </p:cNvSpPr>
          <p:nvPr>
            <p:ph type="sldImg"/>
          </p:nvPr>
        </p:nvSpPr>
        <p:spPr>
          <a:ln/>
        </p:spPr>
      </p:sp>
      <p:sp>
        <p:nvSpPr>
          <p:cNvPr id="68611" name="Placeholder 3"/>
          <p:cNvSpPr>
            <a:spLocks noGrp="1" noChangeArrowheads="1"/>
          </p:cNvSpPr>
          <p:nvPr>
            <p:ph type="body" idx="1"/>
          </p:nvPr>
        </p:nvSpPr>
        <p:spPr>
          <a:noFill/>
          <a:ln/>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9634" name="Placeholder 2"/>
          <p:cNvSpPr>
            <a:spLocks noGrp="1" noRot="1" noChangeAspect="1" noChangeArrowheads="1" noTextEdit="1"/>
          </p:cNvSpPr>
          <p:nvPr>
            <p:ph type="sldImg"/>
          </p:nvPr>
        </p:nvSpPr>
        <p:spPr>
          <a:ln/>
        </p:spPr>
      </p:sp>
      <p:sp>
        <p:nvSpPr>
          <p:cNvPr id="69635" name="Placeholder 3"/>
          <p:cNvSpPr>
            <a:spLocks noGrp="1" noChangeArrowheads="1"/>
          </p:cNvSpPr>
          <p:nvPr>
            <p:ph type="body" idx="1"/>
          </p:nvPr>
        </p:nvSpPr>
        <p:spPr>
          <a:noFill/>
          <a:ln/>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0658" name="Placeholder 2"/>
          <p:cNvSpPr>
            <a:spLocks noGrp="1" noRot="1" noChangeAspect="1" noChangeArrowheads="1" noTextEdit="1"/>
          </p:cNvSpPr>
          <p:nvPr>
            <p:ph type="sldImg"/>
          </p:nvPr>
        </p:nvSpPr>
        <p:spPr>
          <a:ln/>
        </p:spPr>
      </p:sp>
      <p:sp>
        <p:nvSpPr>
          <p:cNvPr id="70659" name="Placeholder 3"/>
          <p:cNvSpPr>
            <a:spLocks noGrp="1" noChangeArrowheads="1"/>
          </p:cNvSpPr>
          <p:nvPr>
            <p:ph type="body" idx="1"/>
          </p:nvPr>
        </p:nvSpPr>
        <p:spPr>
          <a:noFill/>
          <a:ln/>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682" name="Placeholder 2"/>
          <p:cNvSpPr>
            <a:spLocks noGrp="1" noRot="1" noChangeAspect="1" noChangeArrowheads="1" noTextEdit="1"/>
          </p:cNvSpPr>
          <p:nvPr>
            <p:ph type="sldImg"/>
          </p:nvPr>
        </p:nvSpPr>
        <p:spPr>
          <a:ln/>
        </p:spPr>
      </p:sp>
      <p:sp>
        <p:nvSpPr>
          <p:cNvPr id="71683" name="Placeholder 3"/>
          <p:cNvSpPr>
            <a:spLocks noGrp="1" noChangeArrowheads="1"/>
          </p:cNvSpPr>
          <p:nvPr>
            <p:ph type="body" idx="1"/>
          </p:nvPr>
        </p:nvSpPr>
        <p:spPr>
          <a:noFill/>
          <a:ln/>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2706" name="Placeholder 2"/>
          <p:cNvSpPr>
            <a:spLocks noGrp="1" noRot="1" noChangeAspect="1" noChangeArrowheads="1" noTextEdit="1"/>
          </p:cNvSpPr>
          <p:nvPr>
            <p:ph type="sldImg"/>
          </p:nvPr>
        </p:nvSpPr>
        <p:spPr>
          <a:ln/>
        </p:spPr>
      </p:sp>
      <p:sp>
        <p:nvSpPr>
          <p:cNvPr id="72707" name="Placeholder 3"/>
          <p:cNvSpPr>
            <a:spLocks noGrp="1" noChangeArrowheads="1"/>
          </p:cNvSpPr>
          <p:nvPr>
            <p:ph type="body" idx="1"/>
          </p:nvPr>
        </p:nvSpPr>
        <p:spPr>
          <a:noFill/>
          <a:ln/>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09" name="Placeholder 2"/>
          <p:cNvSpPr>
            <a:spLocks noGrp="1" noRot="1" noChangeAspect="1" noChangeArrowheads="1" noTextEdit="1"/>
          </p:cNvSpPr>
          <p:nvPr>
            <p:ph type="sldImg"/>
          </p:nvPr>
        </p:nvSpPr>
        <p:spPr>
          <a:ln/>
        </p:spPr>
      </p:sp>
      <p:sp>
        <p:nvSpPr>
          <p:cNvPr id="17410" name="Placeholder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7" name="Placeholder 2"/>
          <p:cNvSpPr>
            <a:spLocks noGrp="1" noRot="1" noChangeAspect="1" noChangeArrowheads="1" noTextEdit="1"/>
          </p:cNvSpPr>
          <p:nvPr>
            <p:ph type="sldImg"/>
          </p:nvPr>
        </p:nvSpPr>
        <p:spPr>
          <a:ln/>
        </p:spPr>
      </p:sp>
      <p:sp>
        <p:nvSpPr>
          <p:cNvPr id="19458" name="Placeholder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5" name="Placeholder 2"/>
          <p:cNvSpPr>
            <a:spLocks noGrp="1" noRot="1" noChangeAspect="1" noChangeArrowheads="1" noTextEdit="1"/>
          </p:cNvSpPr>
          <p:nvPr>
            <p:ph type="sldImg"/>
          </p:nvPr>
        </p:nvSpPr>
        <p:spPr>
          <a:ln/>
        </p:spPr>
      </p:sp>
      <p:sp>
        <p:nvSpPr>
          <p:cNvPr id="21506" name="Placeholder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3" name="Placeholder 2"/>
          <p:cNvSpPr>
            <a:spLocks noGrp="1" noRot="1" noChangeAspect="1" noChangeArrowheads="1" noTextEdit="1"/>
          </p:cNvSpPr>
          <p:nvPr>
            <p:ph type="sldImg"/>
          </p:nvPr>
        </p:nvSpPr>
        <p:spPr>
          <a:ln/>
        </p:spPr>
      </p:sp>
      <p:sp>
        <p:nvSpPr>
          <p:cNvPr id="23554" name="Placeholder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1" name="Placeholder 2"/>
          <p:cNvSpPr>
            <a:spLocks noGrp="1" noRot="1" noChangeAspect="1" noChangeArrowheads="1" noTextEdit="1"/>
          </p:cNvSpPr>
          <p:nvPr>
            <p:ph type="sldImg"/>
          </p:nvPr>
        </p:nvSpPr>
        <p:spPr>
          <a:ln/>
        </p:spPr>
      </p:sp>
      <p:sp>
        <p:nvSpPr>
          <p:cNvPr id="25602" name="Placeholder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49" name="Placeholder 2"/>
          <p:cNvSpPr>
            <a:spLocks noGrp="1" noRot="1" noChangeAspect="1" noChangeArrowheads="1" noTextEdit="1"/>
          </p:cNvSpPr>
          <p:nvPr>
            <p:ph type="sldImg"/>
          </p:nvPr>
        </p:nvSpPr>
        <p:spPr>
          <a:ln/>
        </p:spPr>
      </p:sp>
      <p:sp>
        <p:nvSpPr>
          <p:cNvPr id="27650" name="Placeholder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7" name="Placeholder 2"/>
          <p:cNvSpPr>
            <a:spLocks noGrp="1" noRot="1" noChangeAspect="1" noChangeArrowheads="1" noTextEdit="1"/>
          </p:cNvSpPr>
          <p:nvPr>
            <p:ph type="sldImg"/>
          </p:nvPr>
        </p:nvSpPr>
        <p:spPr>
          <a:ln/>
        </p:spPr>
      </p:sp>
      <p:sp>
        <p:nvSpPr>
          <p:cNvPr id="29698" name="Placeholder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562" name="Placeholder 2"/>
          <p:cNvSpPr>
            <a:spLocks noGrp="1" noRot="1" noChangeAspect="1" noChangeArrowheads="1" noTextEdit="1"/>
          </p:cNvSpPr>
          <p:nvPr>
            <p:ph type="sldImg"/>
          </p:nvPr>
        </p:nvSpPr>
        <p:spPr>
          <a:ln/>
        </p:spPr>
      </p:sp>
      <p:sp>
        <p:nvSpPr>
          <p:cNvPr id="66563" name="Placeholder 3"/>
          <p:cNvSpPr>
            <a:spLocks noGrp="1" noChangeArrowheads="1"/>
          </p:cNvSpPr>
          <p:nvPr>
            <p:ph type="body" idx="1"/>
          </p:nvPr>
        </p:nvSpPr>
        <p:spPr>
          <a:noFill/>
          <a:ln/>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1">
        <a:schemeClr val="bg2"/>
      </p:bgRef>
    </p:bg>
    <p:spTree>
      <p:nvGrpSpPr>
        <p:cNvPr id="1" name=""/>
        <p:cNvGrpSpPr/>
        <p:nvPr/>
      </p:nvGrpSpPr>
      <p:grpSpPr>
        <a:xfrm>
          <a:off x="0" y="0"/>
          <a:ext cx="0" cy="0"/>
          <a:chOff x="0" y="0"/>
          <a:chExt cx="0" cy="0"/>
        </a:xfrm>
      </p:grpSpPr>
      <p:sp>
        <p:nvSpPr>
          <p:cNvPr id="4" name="Rectangle 3"/>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sz="1800">
              <a:latin typeface="+mn-lt"/>
              <a:ea typeface="+mn-ea"/>
              <a:cs typeface="+mn-cs"/>
            </a:endParaRPr>
          </a:p>
        </p:txBody>
      </p:sp>
      <p:sp>
        <p:nvSpPr>
          <p:cNvPr id="5" name="Rectangle 4"/>
          <p:cNvSpPr>
            <a:spLocks noChangeArrowheads="1"/>
          </p:cNvSpPr>
          <p:nvPr/>
        </p:nvSpPr>
        <p:spPr bwMode="white">
          <a:xfrm>
            <a:off x="8991600" y="3175"/>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sz="1800">
              <a:latin typeface="+mn-lt"/>
              <a:ea typeface="+mn-ea"/>
              <a:cs typeface="+mn-cs"/>
            </a:endParaRPr>
          </a:p>
        </p:txBody>
      </p:sp>
      <p:sp>
        <p:nvSpPr>
          <p:cNvPr id="6" name="Rectangle 5"/>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sz="1800">
              <a:latin typeface="+mn-lt"/>
              <a:ea typeface="+mn-ea"/>
              <a:cs typeface="+mn-cs"/>
            </a:endParaRPr>
          </a:p>
        </p:txBody>
      </p:sp>
      <p:sp>
        <p:nvSpPr>
          <p:cNvPr id="7" name="Rectangle 6"/>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sz="1800">
              <a:latin typeface="+mn-lt"/>
              <a:ea typeface="+mn-ea"/>
              <a:cs typeface="+mn-cs"/>
            </a:endParaRPr>
          </a:p>
        </p:txBody>
      </p:sp>
      <p:sp>
        <p:nvSpPr>
          <p:cNvPr id="10" name="Rectangle 9"/>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sz="1800">
              <a:latin typeface="+mn-lt"/>
              <a:ea typeface="+mn-ea"/>
              <a:cs typeface="+mn-cs"/>
            </a:endParaRPr>
          </a:p>
        </p:txBody>
      </p:sp>
      <p:sp>
        <p:nvSpPr>
          <p:cNvPr id="11" name="Straight Connector 10"/>
          <p:cNvSpPr>
            <a:spLocks noChangeShapeType="1"/>
          </p:cNvSpPr>
          <p:nvPr/>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sz="1800">
              <a:latin typeface="+mn-lt"/>
              <a:ea typeface="+mn-ea"/>
              <a:cs typeface="+mn-cs"/>
            </a:endParaRPr>
          </a:p>
        </p:txBody>
      </p:sp>
      <p:sp>
        <p:nvSpPr>
          <p:cNvPr id="12" name="Rectangle 11"/>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sz="1800" dirty="0">
              <a:latin typeface="+mn-lt"/>
              <a:ea typeface="+mn-ea"/>
              <a:cs typeface="+mn-cs"/>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en-US" smtClean="0"/>
              <a:t>Click to edit Master title style</a:t>
            </a:r>
            <a:endParaRPr lang="en-US"/>
          </a:p>
        </p:txBody>
      </p:sp>
      <p:sp>
        <p:nvSpPr>
          <p:cNvPr id="15" name="Date Placeholder 27"/>
          <p:cNvSpPr>
            <a:spLocks noGrp="1"/>
          </p:cNvSpPr>
          <p:nvPr>
            <p:ph type="dt" sz="half" idx="10"/>
          </p:nvPr>
        </p:nvSpPr>
        <p:spPr/>
        <p:txBody>
          <a:bodyPr/>
          <a:lstStyle>
            <a:lvl1pPr>
              <a:defRPr/>
            </a:lvl1pPr>
          </a:lstStyle>
          <a:p>
            <a:pPr>
              <a:defRPr/>
            </a:pPr>
            <a:fld id="{A3799E76-8653-4DAF-9F1C-E4FEA01FC806}" type="datetimeFigureOut">
              <a:rPr lang="en-US"/>
              <a:pPr>
                <a:defRPr/>
              </a:pPr>
              <a:t>10/9/12</a:t>
            </a:fld>
            <a:endParaRPr lang="en-US"/>
          </a:p>
        </p:txBody>
      </p:sp>
      <p:sp>
        <p:nvSpPr>
          <p:cNvPr id="16" name="Footer Placeholder 16"/>
          <p:cNvSpPr>
            <a:spLocks noGrp="1"/>
          </p:cNvSpPr>
          <p:nvPr>
            <p:ph type="ftr" sz="quarter" idx="11"/>
          </p:nvPr>
        </p:nvSpPr>
        <p:spPr/>
        <p:txBody>
          <a:bodyPr/>
          <a:lstStyle>
            <a:lvl1pPr>
              <a:defRPr/>
            </a:lvl1pPr>
          </a:lstStyle>
          <a:p>
            <a:pPr>
              <a:defRPr/>
            </a:pPr>
            <a:endParaRPr lang="en-US"/>
          </a:p>
        </p:txBody>
      </p:sp>
      <p:sp>
        <p:nvSpPr>
          <p:cNvPr id="17" name="Slide Number Placeholder 28"/>
          <p:cNvSpPr>
            <a:spLocks noGrp="1"/>
          </p:cNvSpPr>
          <p:nvPr>
            <p:ph type="sldNum" sz="quarter" idx="12"/>
          </p:nvPr>
        </p:nvSpPr>
        <p:spPr>
          <a:xfrm>
            <a:off x="4343400" y="2198688"/>
            <a:ext cx="457200" cy="441325"/>
          </a:xfrm>
        </p:spPr>
        <p:txBody>
          <a:bodyPr/>
          <a:lstStyle>
            <a:lvl1pPr>
              <a:defRPr>
                <a:solidFill>
                  <a:schemeClr val="accent3">
                    <a:shade val="75000"/>
                  </a:schemeClr>
                </a:solidFill>
              </a:defRPr>
            </a:lvl1pPr>
          </a:lstStyle>
          <a:p>
            <a:pPr>
              <a:defRPr/>
            </a:pPr>
            <a:fld id="{8D6EC45D-38A0-46B3-A44D-9BC478C93921}" type="slidenum">
              <a:rPr lang="en-US"/>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9807647-846C-4994-9239-21BE207E0546}" type="datetimeFigureOut">
              <a:rPr lang="en-US"/>
              <a:pPr>
                <a:defRPr/>
              </a:pPr>
              <a:t>10/9/12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9B0A03-E9A1-486A-9A84-24A4562F3E71}"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4" name="Rectangle 3"/>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sz="1800">
              <a:latin typeface="+mn-lt"/>
              <a:ea typeface="+mn-ea"/>
              <a:cs typeface="+mn-cs"/>
            </a:endParaRPr>
          </a:p>
        </p:txBody>
      </p:sp>
      <p:sp>
        <p:nvSpPr>
          <p:cNvPr id="5" name="Rectangle 4"/>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sz="1800">
              <a:latin typeface="+mn-lt"/>
              <a:ea typeface="+mn-ea"/>
              <a:cs typeface="+mn-cs"/>
            </a:endParaRPr>
          </a:p>
        </p:txBody>
      </p:sp>
      <p:sp>
        <p:nvSpPr>
          <p:cNvPr id="6" name="Rectangle 5"/>
          <p:cNvSpPr>
            <a:spLocks noChangeArrowheads="1"/>
          </p:cNvSpPr>
          <p:nvPr/>
        </p:nvSpPr>
        <p:spPr bwMode="white">
          <a:xfrm>
            <a:off x="0" y="0"/>
            <a:ext cx="9144000" cy="15557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sz="1800">
              <a:latin typeface="+mn-lt"/>
              <a:ea typeface="+mn-ea"/>
              <a:cs typeface="+mn-cs"/>
            </a:endParaRPr>
          </a:p>
        </p:txBody>
      </p:sp>
      <p:sp>
        <p:nvSpPr>
          <p:cNvPr id="7" name="Rectangle 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sz="1800">
              <a:latin typeface="+mn-lt"/>
              <a:ea typeface="+mn-ea"/>
              <a:cs typeface="+mn-cs"/>
            </a:endParaRPr>
          </a:p>
        </p:txBody>
      </p:sp>
      <p:sp>
        <p:nvSpPr>
          <p:cNvPr id="8" name="Rectangle 7"/>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sz="1800">
              <a:latin typeface="+mn-lt"/>
              <a:ea typeface="+mn-ea"/>
              <a:cs typeface="+mn-cs"/>
            </a:endParaRPr>
          </a:p>
        </p:txBody>
      </p:sp>
      <p:sp>
        <p:nvSpPr>
          <p:cNvPr id="9" name="Rectangle 8"/>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sz="1800" dirty="0">
              <a:latin typeface="+mn-lt"/>
              <a:ea typeface="+mn-ea"/>
              <a:cs typeface="+mn-cs"/>
            </a:endParaRPr>
          </a:p>
        </p:txBody>
      </p:sp>
      <p:sp>
        <p:nvSpPr>
          <p:cNvPr id="10" name="Straight Connector 9"/>
          <p:cNvSpPr>
            <a:spLocks noChangeShapeType="1"/>
          </p:cNvSpPr>
          <p:nvPr/>
        </p:nvSpPr>
        <p:spPr bwMode="auto">
          <a:xfrm rot="5400000">
            <a:off x="4021137" y="3278188"/>
            <a:ext cx="6245225"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sz="1800">
              <a:latin typeface="+mn-lt"/>
              <a:ea typeface="+mn-ea"/>
              <a:cs typeface="+mn-cs"/>
            </a:endParaRPr>
          </a:p>
        </p:txBody>
      </p:sp>
      <p:sp>
        <p:nvSpPr>
          <p:cNvPr id="11" name="Oval 10"/>
          <p:cNvSpPr/>
          <p:nvPr/>
        </p:nvSpPr>
        <p:spPr>
          <a:xfrm>
            <a:off x="6838950"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12" name="Oval 11"/>
          <p:cNvSpPr/>
          <p:nvPr/>
        </p:nvSpPr>
        <p:spPr>
          <a:xfrm>
            <a:off x="6934200" y="3021013"/>
            <a:ext cx="420688"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3" name="Vertical Text Placeholder 2"/>
          <p:cNvSpPr>
            <a:spLocks noGrp="1"/>
          </p:cNvSpPr>
          <p:nvPr>
            <p:ph type="body" orient="vert" idx="1"/>
          </p:nvPr>
        </p:nvSpPr>
        <p:spPr>
          <a:xfrm>
            <a:off x="304800" y="304800"/>
            <a:ext cx="6553200" cy="582136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Vertical Title 1"/>
          <p:cNvSpPr>
            <a:spLocks noGrp="1"/>
          </p:cNvSpPr>
          <p:nvPr>
            <p:ph type="title" orient="vert"/>
          </p:nvPr>
        </p:nvSpPr>
        <p:spPr>
          <a:xfrm>
            <a:off x="7391400" y="304801"/>
            <a:ext cx="1447800" cy="5851525"/>
          </a:xfrm>
        </p:spPr>
        <p:txBody>
          <a:bodyPr vert="eaVert"/>
          <a:lstStyle/>
          <a:p>
            <a:r>
              <a:rPr lang="en-US" smtClean="0"/>
              <a:t>Click to edit Master title style</a:t>
            </a:r>
            <a:endParaRPr lang="en-US"/>
          </a:p>
        </p:txBody>
      </p:sp>
      <p:sp>
        <p:nvSpPr>
          <p:cNvPr id="13" name="Slide Number Placeholder 5"/>
          <p:cNvSpPr>
            <a:spLocks noGrp="1"/>
          </p:cNvSpPr>
          <p:nvPr>
            <p:ph type="sldNum" sz="quarter" idx="10"/>
          </p:nvPr>
        </p:nvSpPr>
        <p:spPr>
          <a:xfrm>
            <a:off x="6915150" y="3009900"/>
            <a:ext cx="457200" cy="441325"/>
          </a:xfrm>
        </p:spPr>
        <p:txBody>
          <a:bodyPr/>
          <a:lstStyle>
            <a:lvl1pPr>
              <a:defRPr/>
            </a:lvl1pPr>
          </a:lstStyle>
          <a:p>
            <a:pPr>
              <a:defRPr/>
            </a:pPr>
            <a:fld id="{F062909A-4581-4692-8819-543B484EB45B}" type="slidenum">
              <a:rPr lang="en-US"/>
              <a:pPr>
                <a:defRPr/>
              </a:pPr>
              <a:t>‹#›</a:t>
            </a:fld>
            <a:endParaRPr lang="en-US" dirty="0"/>
          </a:p>
        </p:txBody>
      </p:sp>
      <p:sp>
        <p:nvSpPr>
          <p:cNvPr id="14" name="Date Placeholder 3"/>
          <p:cNvSpPr>
            <a:spLocks noGrp="1"/>
          </p:cNvSpPr>
          <p:nvPr>
            <p:ph type="dt" sz="half" idx="11"/>
          </p:nvPr>
        </p:nvSpPr>
        <p:spPr/>
        <p:txBody>
          <a:bodyPr/>
          <a:lstStyle>
            <a:lvl1pPr>
              <a:defRPr/>
            </a:lvl1pPr>
          </a:lstStyle>
          <a:p>
            <a:pPr>
              <a:defRPr/>
            </a:pPr>
            <a:fld id="{7664E339-07CE-4A67-A407-9F02A27D9638}" type="datetimeFigureOut">
              <a:rPr lang="en-US"/>
              <a:pPr>
                <a:defRPr/>
              </a:pPr>
              <a:t>10/9/12</a:t>
            </a:fld>
            <a:endParaRPr lang="en-US"/>
          </a:p>
        </p:txBody>
      </p:sp>
      <p:sp>
        <p:nvSpPr>
          <p:cNvPr id="15" name="Footer Placeholder 4"/>
          <p:cNvSpPr>
            <a:spLocks noGrp="1"/>
          </p:cNvSpPr>
          <p:nvPr>
            <p:ph type="ftr" sz="quarter" idx="12"/>
          </p:nvPr>
        </p:nvSpPr>
        <p:spPr/>
        <p:txBody>
          <a:bodyPr/>
          <a:lstStyle>
            <a:lvl1pPr>
              <a:defRPr/>
            </a:lvl1p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lang="en-US" smtClean="0"/>
              <a:t>Click to edit Master title style</a:t>
            </a:r>
            <a:endParaRPr lang="en-US"/>
          </a:p>
        </p:txBody>
      </p:sp>
      <p:sp>
        <p:nvSpPr>
          <p:cNvPr id="8" name="Content Placeholder 7"/>
          <p:cNvSpPr>
            <a:spLocks noGrp="1"/>
          </p:cNvSpPr>
          <p:nvPr>
            <p:ph sz="quarter" idx="1"/>
          </p:nvPr>
        </p:nvSpPr>
        <p:spPr>
          <a:xfrm>
            <a:off x="301752" y="1527048"/>
            <a:ext cx="850392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E93FE58-B210-496D-87E0-6C1AD0088B74}" type="datetimeFigureOut">
              <a:rPr lang="en-US"/>
              <a:pPr>
                <a:defRPr/>
              </a:pPr>
              <a:t>10/9/12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4362450" y="1027113"/>
            <a:ext cx="457200" cy="441325"/>
          </a:xfrm>
        </p:spPr>
        <p:txBody>
          <a:bodyPr/>
          <a:lstStyle>
            <a:lvl1pPr>
              <a:defRPr/>
            </a:lvl1pPr>
          </a:lstStyle>
          <a:p>
            <a:pPr>
              <a:defRPr/>
            </a:pPr>
            <a:fld id="{D2000F19-8BEA-47B5-B533-4503825B9FFC}" type="slidenum">
              <a:rPr lang="en-US"/>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spTree>
      <p:nvGrpSpPr>
        <p:cNvPr id="1" name=""/>
        <p:cNvGrpSpPr/>
        <p:nvPr/>
      </p:nvGrpSpPr>
      <p:grpSpPr>
        <a:xfrm>
          <a:off x="0" y="0"/>
          <a:ext cx="0" cy="0"/>
          <a:chOff x="0" y="0"/>
          <a:chExt cx="0" cy="0"/>
        </a:xfrm>
      </p:grpSpPr>
      <p:sp>
        <p:nvSpPr>
          <p:cNvPr id="4" name="Rectangle 3"/>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sz="1800">
              <a:latin typeface="+mn-lt"/>
              <a:ea typeface="+mn-ea"/>
              <a:cs typeface="+mn-cs"/>
            </a:endParaRPr>
          </a:p>
        </p:txBody>
      </p:sp>
      <p:sp>
        <p:nvSpPr>
          <p:cNvPr id="5" name="Rectangle 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sz="1800">
              <a:latin typeface="+mn-lt"/>
              <a:ea typeface="+mn-ea"/>
              <a:cs typeface="+mn-cs"/>
            </a:endParaRPr>
          </a:p>
        </p:txBody>
      </p:sp>
      <p:sp>
        <p:nvSpPr>
          <p:cNvPr id="6" name="Rectangle 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sz="1800">
              <a:latin typeface="+mn-lt"/>
              <a:ea typeface="+mn-ea"/>
              <a:cs typeface="+mn-cs"/>
            </a:endParaRPr>
          </a:p>
        </p:txBody>
      </p:sp>
      <p:sp>
        <p:nvSpPr>
          <p:cNvPr id="7" name="Rectangle 6"/>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sz="1800">
              <a:latin typeface="+mn-lt"/>
              <a:ea typeface="+mn-ea"/>
              <a:cs typeface="+mn-cs"/>
            </a:endParaRPr>
          </a:p>
        </p:txBody>
      </p:sp>
      <p:sp>
        <p:nvSpPr>
          <p:cNvPr id="8" name="Rectangle 7"/>
          <p:cNvSpPr>
            <a:spLocks noChangeArrowheads="1"/>
          </p:cNvSpPr>
          <p:nvPr/>
        </p:nvSpPr>
        <p:spPr bwMode="white">
          <a:xfrm>
            <a:off x="152400" y="2286000"/>
            <a:ext cx="8832850" cy="3048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sz="1800">
              <a:latin typeface="+mn-lt"/>
              <a:ea typeface="+mn-ea"/>
              <a:cs typeface="+mn-cs"/>
            </a:endParaRPr>
          </a:p>
        </p:txBody>
      </p:sp>
      <p:sp>
        <p:nvSpPr>
          <p:cNvPr id="9" name="Rectangle 8"/>
          <p:cNvSpPr>
            <a:spLocks noChangeArrowheads="1"/>
          </p:cNvSpPr>
          <p:nvPr/>
        </p:nvSpPr>
        <p:spPr bwMode="auto">
          <a:xfrm>
            <a:off x="155575" y="142875"/>
            <a:ext cx="8832850" cy="2139950"/>
          </a:xfrm>
          <a:prstGeom prst="rect">
            <a:avLst/>
          </a:prstGeom>
          <a:solidFill>
            <a:schemeClr val="accent1"/>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sz="1800">
              <a:latin typeface="+mn-lt"/>
              <a:ea typeface="+mn-ea"/>
              <a:cs typeface="+mn-cs"/>
            </a:endParaRPr>
          </a:p>
        </p:txBody>
      </p:sp>
      <p:sp>
        <p:nvSpPr>
          <p:cNvPr id="10" name="Rectangle 9"/>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sz="1800">
              <a:latin typeface="+mn-lt"/>
              <a:ea typeface="+mn-ea"/>
              <a:cs typeface="+mn-cs"/>
            </a:endParaRPr>
          </a:p>
        </p:txBody>
      </p:sp>
      <p:sp>
        <p:nvSpPr>
          <p:cNvPr id="11" name="Rectangle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sz="1800" dirty="0">
              <a:latin typeface="+mn-lt"/>
              <a:ea typeface="+mn-ea"/>
              <a:cs typeface="+mn-cs"/>
            </a:endParaRPr>
          </a:p>
        </p:txBody>
      </p:sp>
      <p:sp>
        <p:nvSpPr>
          <p:cNvPr id="12" name="Straight Connector 11"/>
          <p:cNvSpPr>
            <a:spLocks noChangeShapeType="1"/>
          </p:cNvSpPr>
          <p:nvPr/>
        </p:nvSpPr>
        <p:spPr bwMode="auto">
          <a:xfrm>
            <a:off x="152400" y="2438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sz="1800">
              <a:latin typeface="+mn-lt"/>
              <a:ea typeface="+mn-ea"/>
              <a:cs typeface="+mn-cs"/>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3" name="Text Placeholder 2"/>
          <p:cNvSpPr>
            <a:spLocks noGrp="1"/>
          </p:cNvSpPr>
          <p:nvPr>
            <p:ph type="body" idx="1"/>
          </p:nvPr>
        </p:nvSpPr>
        <p:spPr>
          <a:xfrm>
            <a:off x="1368426" y="2743200"/>
            <a:ext cx="6480174" cy="1673225"/>
          </a:xfrm>
        </p:spPr>
        <p:txBody>
          <a:bodyPr/>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722313" y="533400"/>
            <a:ext cx="7772400" cy="1524000"/>
          </a:xfrm>
        </p:spPr>
        <p:txBody>
          <a:bodyPr/>
          <a:lstStyle>
            <a:lvl1pPr algn="ctr">
              <a:buNone/>
              <a:defRPr sz="4200" b="0" cap="none" baseline="0">
                <a:solidFill>
                  <a:srgbClr val="FFFFFF"/>
                </a:solidFill>
              </a:defRPr>
            </a:lvl1pPr>
          </a:lstStyle>
          <a:p>
            <a:r>
              <a:rPr lang="en-US" smtClean="0"/>
              <a:t>Click to edit Master title style</a:t>
            </a:r>
            <a:endParaRPr lang="en-US"/>
          </a:p>
        </p:txBody>
      </p:sp>
      <p:sp>
        <p:nvSpPr>
          <p:cNvPr id="15" name="Footer Placeholder 4"/>
          <p:cNvSpPr>
            <a:spLocks noGrp="1"/>
          </p:cNvSpPr>
          <p:nvPr>
            <p:ph type="ftr" sz="quarter" idx="10"/>
          </p:nvPr>
        </p:nvSpPr>
        <p:spPr/>
        <p:txBody>
          <a:bodyPr/>
          <a:lstStyle>
            <a:lvl1pPr>
              <a:defRPr/>
            </a:lvl1pPr>
          </a:lstStyle>
          <a:p>
            <a:pPr>
              <a:defRPr/>
            </a:pPr>
            <a:endParaRPr lang="en-US"/>
          </a:p>
        </p:txBody>
      </p:sp>
      <p:sp>
        <p:nvSpPr>
          <p:cNvPr id="16" name="Date Placeholder 3"/>
          <p:cNvSpPr>
            <a:spLocks noGrp="1"/>
          </p:cNvSpPr>
          <p:nvPr>
            <p:ph type="dt" sz="half" idx="11"/>
          </p:nvPr>
        </p:nvSpPr>
        <p:spPr/>
        <p:txBody>
          <a:bodyPr/>
          <a:lstStyle>
            <a:lvl1pPr>
              <a:defRPr/>
            </a:lvl1pPr>
          </a:lstStyle>
          <a:p>
            <a:pPr>
              <a:defRPr/>
            </a:pPr>
            <a:fld id="{759F2D20-B1E6-4ECD-88ED-45EC535F5D4A}" type="datetimeFigureOut">
              <a:rPr lang="en-US"/>
              <a:pPr>
                <a:defRPr/>
              </a:pPr>
              <a:t>10/9/12</a:t>
            </a:fld>
            <a:endParaRPr lang="en-US"/>
          </a:p>
        </p:txBody>
      </p:sp>
      <p:sp>
        <p:nvSpPr>
          <p:cNvPr id="17" name="Slide Number Placeholder 5"/>
          <p:cNvSpPr>
            <a:spLocks noGrp="1"/>
          </p:cNvSpPr>
          <p:nvPr>
            <p:ph type="sldNum" sz="quarter" idx="12"/>
          </p:nvPr>
        </p:nvSpPr>
        <p:spPr>
          <a:xfrm>
            <a:off x="4343400" y="2198688"/>
            <a:ext cx="457200" cy="441325"/>
          </a:xfrm>
        </p:spPr>
        <p:txBody>
          <a:bodyPr/>
          <a:lstStyle>
            <a:lvl1pPr>
              <a:defRPr>
                <a:solidFill>
                  <a:schemeClr val="accent3">
                    <a:shade val="75000"/>
                  </a:schemeClr>
                </a:solidFill>
              </a:defRPr>
            </a:lvl1pPr>
          </a:lstStyle>
          <a:p>
            <a:pPr>
              <a:defRPr/>
            </a:pPr>
            <a:fld id="{14339C5B-742F-46D0-8168-0081A9E1AF65}" type="slidenum">
              <a:rPr lang="en-US"/>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bg>
      <p:bgRef idx="1001">
        <a:schemeClr val="bg2"/>
      </p:bgRef>
    </p:bg>
    <p:spTree>
      <p:nvGrpSpPr>
        <p:cNvPr id="1" name=""/>
        <p:cNvGrpSpPr/>
        <p:nvPr/>
      </p:nvGrpSpPr>
      <p:grpSpPr>
        <a:xfrm>
          <a:off x="0" y="0"/>
          <a:ext cx="0" cy="0"/>
          <a:chOff x="0" y="0"/>
          <a:chExt cx="0" cy="0"/>
        </a:xfrm>
      </p:grpSpPr>
      <p:sp>
        <p:nvSpPr>
          <p:cNvPr id="5" name="Straight Connector 4"/>
          <p:cNvSpPr>
            <a:spLocks noChangeShapeType="1"/>
          </p:cNvSpPr>
          <p:nvPr/>
        </p:nvSpPr>
        <p:spPr bwMode="auto">
          <a:xfrm flipV="1">
            <a:off x="4562475" y="1576388"/>
            <a:ext cx="9525" cy="4818062"/>
          </a:xfrm>
          <a:prstGeom prst="line">
            <a:avLst/>
          </a:prstGeom>
          <a:noFill/>
          <a:ln w="9525" cap="flat" cmpd="sng" algn="ctr">
            <a:solidFill>
              <a:schemeClr val="tx2"/>
            </a:solidFill>
            <a:prstDash val="sysDash"/>
            <a:round/>
            <a:headEnd type="none" w="med" len="med"/>
            <a:tailEnd type="none" w="med" len="med"/>
          </a:ln>
          <a:effectLst/>
        </p:spPr>
        <p:txBody>
          <a:bodyPr wrap="none" anchor="ctr"/>
          <a:lstStyle/>
          <a:p>
            <a:pPr fontAlgn="auto">
              <a:spcBef>
                <a:spcPts val="0"/>
              </a:spcBef>
              <a:spcAft>
                <a:spcPts val="0"/>
              </a:spcAft>
              <a:defRPr/>
            </a:pPr>
            <a:endParaRPr lang="en-US" sz="1800">
              <a:latin typeface="+mn-lt"/>
              <a:ea typeface="+mn-ea"/>
              <a:cs typeface="+mn-cs"/>
            </a:endParaRPr>
          </a:p>
        </p:txBody>
      </p:sp>
      <p:sp>
        <p:nvSpPr>
          <p:cNvPr id="2" name="Title 1"/>
          <p:cNvSpPr>
            <a:spLocks noGrp="1"/>
          </p:cNvSpPr>
          <p:nvPr>
            <p:ph type="title"/>
          </p:nvPr>
        </p:nvSpPr>
        <p:spPr>
          <a:xfrm>
            <a:off x="301752" y="228600"/>
            <a:ext cx="8534400" cy="758952"/>
          </a:xfrm>
        </p:spPr>
        <p:txBody>
          <a:bodyPr/>
          <a:lstStyle/>
          <a:p>
            <a:r>
              <a:rPr lang="en-US" smtClean="0"/>
              <a:t>Click to edit Master title style</a:t>
            </a:r>
            <a:endParaRPr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4"/>
          <p:cNvSpPr>
            <a:spLocks noGrp="1"/>
          </p:cNvSpPr>
          <p:nvPr>
            <p:ph type="dt" sz="half" idx="10"/>
          </p:nvPr>
        </p:nvSpPr>
        <p:spPr>
          <a:xfrm>
            <a:off x="5791200" y="6410325"/>
            <a:ext cx="3044825" cy="365125"/>
          </a:xfrm>
        </p:spPr>
        <p:txBody>
          <a:bodyPr/>
          <a:lstStyle>
            <a:lvl1pPr>
              <a:defRPr/>
            </a:lvl1pPr>
          </a:lstStyle>
          <a:p>
            <a:pPr>
              <a:defRPr/>
            </a:pPr>
            <a:fld id="{E9D56D3A-DCC6-4E81-AC3A-5892B359BEFA}" type="datetimeFigureOut">
              <a:rPr lang="en-US"/>
              <a:pPr>
                <a:defRPr/>
              </a:pPr>
              <a:t>10/9/12</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1F576D71-D371-4FC1-AD6E-F9E208AD8934}"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bg>
      <p:bgRef idx="1001">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flipV="1">
            <a:off x="4572000" y="2200275"/>
            <a:ext cx="0" cy="4187825"/>
          </a:xfrm>
          <a:prstGeom prst="line">
            <a:avLst/>
          </a:prstGeom>
          <a:noFill/>
          <a:ln w="9525" cap="flat" cmpd="sng" algn="ctr">
            <a:solidFill>
              <a:schemeClr val="tx2"/>
            </a:solidFill>
            <a:prstDash val="sysDash"/>
            <a:round/>
            <a:headEnd type="none" w="med" len="med"/>
            <a:tailEnd type="none" w="med" len="med"/>
          </a:ln>
          <a:effectLst/>
        </p:spPr>
        <p:txBody>
          <a:bodyPr wrap="none" anchor="ctr"/>
          <a:lstStyle/>
          <a:p>
            <a:pPr fontAlgn="auto">
              <a:spcBef>
                <a:spcPts val="0"/>
              </a:spcBef>
              <a:spcAft>
                <a:spcPts val="0"/>
              </a:spcAft>
              <a:defRPr/>
            </a:pPr>
            <a:endParaRPr lang="en-US" sz="1800">
              <a:latin typeface="+mn-lt"/>
              <a:ea typeface="+mn-ea"/>
              <a:cs typeface="+mn-cs"/>
            </a:endParaRPr>
          </a:p>
        </p:txBody>
      </p:sp>
      <p:sp>
        <p:nvSpPr>
          <p:cNvPr id="8" name="Rectangle 7"/>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sz="1800">
              <a:latin typeface="+mn-lt"/>
              <a:ea typeface="+mn-ea"/>
              <a:cs typeface="+mn-cs"/>
            </a:endParaRPr>
          </a:p>
        </p:txBody>
      </p:sp>
      <p:sp>
        <p:nvSpPr>
          <p:cNvPr id="9" name="Rectangle 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sz="1800">
              <a:latin typeface="+mn-lt"/>
              <a:ea typeface="+mn-ea"/>
              <a:cs typeface="+mn-cs"/>
            </a:endParaRPr>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sz="1800">
              <a:latin typeface="+mn-lt"/>
              <a:ea typeface="+mn-ea"/>
              <a:cs typeface="+mn-cs"/>
            </a:endParaRPr>
          </a:p>
        </p:txBody>
      </p:sp>
      <p:sp>
        <p:nvSpPr>
          <p:cNvPr id="11" name="Rectangle 10"/>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sz="1800">
              <a:latin typeface="+mn-lt"/>
              <a:ea typeface="+mn-ea"/>
              <a:cs typeface="+mn-cs"/>
            </a:endParaRPr>
          </a:p>
        </p:txBody>
      </p:sp>
      <p:sp>
        <p:nvSpPr>
          <p:cNvPr id="12" name="Rectangle 11"/>
          <p:cNvSpPr/>
          <p:nvPr/>
        </p:nvSpPr>
        <p:spPr>
          <a:xfrm>
            <a:off x="152400" y="1371600"/>
            <a:ext cx="8832850"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13" name="Rectangle 12"/>
          <p:cNvSpPr>
            <a:spLocks noChangeArrowheads="1"/>
          </p:cNvSpPr>
          <p:nvPr/>
        </p:nvSpPr>
        <p:spPr bwMode="auto">
          <a:xfrm>
            <a:off x="146050" y="6391275"/>
            <a:ext cx="8832850" cy="31115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sz="1800">
              <a:latin typeface="+mn-lt"/>
              <a:ea typeface="+mn-ea"/>
              <a:cs typeface="+mn-cs"/>
            </a:endParaRPr>
          </a:p>
        </p:txBody>
      </p:sp>
      <p:sp>
        <p:nvSpPr>
          <p:cNvPr id="14" name="Straight Connector 13"/>
          <p:cNvSpPr>
            <a:spLocks noChangeShapeType="1"/>
          </p:cNvSpPr>
          <p:nvPr/>
        </p:nvSpPr>
        <p:spPr bwMode="auto">
          <a:xfrm>
            <a:off x="152400" y="1279525"/>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sz="1800">
              <a:latin typeface="+mn-lt"/>
              <a:ea typeface="+mn-ea"/>
              <a:cs typeface="+mn-cs"/>
            </a:endParaRPr>
          </a:p>
        </p:txBody>
      </p:sp>
      <p:sp>
        <p:nvSpPr>
          <p:cNvPr id="15" name="Rectangle 14"/>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sz="1800" dirty="0">
              <a:latin typeface="+mn-lt"/>
              <a:ea typeface="+mn-ea"/>
              <a:cs typeface="+mn-cs"/>
            </a:endParaRPr>
          </a:p>
        </p:txBody>
      </p:sp>
      <p:sp>
        <p:nvSpPr>
          <p:cNvPr id="16" name="Oval 15"/>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17" name="Oval 16"/>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24" name="Content Placeholder 23"/>
          <p:cNvSpPr>
            <a:spLocks noGrp="1"/>
          </p:cNvSpPr>
          <p:nvPr>
            <p:ph sz="quarter" idx="2"/>
          </p:nvPr>
        </p:nvSpPr>
        <p:spPr>
          <a:xfrm>
            <a:off x="301752" y="2471383"/>
            <a:ext cx="4041648" cy="38184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6" name="Content Placeholder 25"/>
          <p:cNvSpPr>
            <a:spLocks noGrp="1"/>
          </p:cNvSpPr>
          <p:nvPr>
            <p:ph sz="quarter" idx="4"/>
          </p:nvPr>
        </p:nvSpPr>
        <p:spPr>
          <a:xfrm>
            <a:off x="4800600" y="2471383"/>
            <a:ext cx="4038600" cy="382219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3" name="Title 22"/>
          <p:cNvSpPr>
            <a:spLocks noGrp="1"/>
          </p:cNvSpPr>
          <p:nvPr>
            <p:ph type="title"/>
          </p:nvPr>
        </p:nvSpPr>
        <p:spPr/>
        <p:txBody>
          <a:bodyPr rtlCol="0"/>
          <a:lstStyle/>
          <a:p>
            <a:r>
              <a:rPr lang="en-US" smtClean="0"/>
              <a:t>Click to edit Master title style</a:t>
            </a:r>
            <a:endParaRPr lang="en-US"/>
          </a:p>
        </p:txBody>
      </p:sp>
      <p:sp>
        <p:nvSpPr>
          <p:cNvPr id="18" name="Date Placeholder 6"/>
          <p:cNvSpPr>
            <a:spLocks noGrp="1"/>
          </p:cNvSpPr>
          <p:nvPr>
            <p:ph type="dt" sz="half" idx="10"/>
          </p:nvPr>
        </p:nvSpPr>
        <p:spPr/>
        <p:txBody>
          <a:bodyPr/>
          <a:lstStyle>
            <a:lvl1pPr>
              <a:defRPr/>
            </a:lvl1pPr>
          </a:lstStyle>
          <a:p>
            <a:pPr>
              <a:defRPr/>
            </a:pPr>
            <a:fld id="{495605D3-DDE6-4AC1-8DBE-76907EDA4468}" type="datetimeFigureOut">
              <a:rPr lang="en-US"/>
              <a:pPr>
                <a:defRPr/>
              </a:pPr>
              <a:t>10/9/12</a:t>
            </a:fld>
            <a:endParaRPr lang="en-US"/>
          </a:p>
        </p:txBody>
      </p:sp>
      <p:sp>
        <p:nvSpPr>
          <p:cNvPr id="19" name="Footer Placeholder 7"/>
          <p:cNvSpPr>
            <a:spLocks noGrp="1"/>
          </p:cNvSpPr>
          <p:nvPr>
            <p:ph type="ftr" sz="quarter" idx="11"/>
          </p:nvPr>
        </p:nvSpPr>
        <p:spPr>
          <a:xfrm>
            <a:off x="304800" y="6410325"/>
            <a:ext cx="3581400" cy="365125"/>
          </a:xfrm>
        </p:spPr>
        <p:txBody>
          <a:bodyPr/>
          <a:lstStyle>
            <a:lvl1pPr>
              <a:defRPr/>
            </a:lvl1pPr>
          </a:lstStyle>
          <a:p>
            <a:pPr>
              <a:defRPr/>
            </a:pPr>
            <a:endParaRPr lang="en-US"/>
          </a:p>
        </p:txBody>
      </p:sp>
      <p:sp>
        <p:nvSpPr>
          <p:cNvPr id="20" name="Slide Number Placeholder 8"/>
          <p:cNvSpPr>
            <a:spLocks noGrp="1"/>
          </p:cNvSpPr>
          <p:nvPr>
            <p:ph type="sldNum" sz="quarter" idx="12"/>
          </p:nvPr>
        </p:nvSpPr>
        <p:spPr>
          <a:xfrm>
            <a:off x="4343400" y="1042988"/>
            <a:ext cx="457200" cy="441325"/>
          </a:xfrm>
        </p:spPr>
        <p:txBody>
          <a:bodyPr/>
          <a:lstStyle>
            <a:lvl1pPr algn="ctr">
              <a:defRPr/>
            </a:lvl1pPr>
          </a:lstStyle>
          <a:p>
            <a:pPr>
              <a:defRPr/>
            </a:pPr>
            <a:fld id="{89EB2488-5DAA-49EA-A0BB-59B55CF4FE7D}" type="slidenum">
              <a:rPr lang="en-US"/>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fld id="{4E1130C8-4F42-4149-8B77-AFF76A0C8232}" type="datetimeFigureOut">
              <a:rPr lang="en-US"/>
              <a:pPr>
                <a:defRPr/>
              </a:pPr>
              <a:t>10/9/12</a:t>
            </a:fld>
            <a:endParaRPr lang="en-US"/>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a:xfrm>
            <a:off x="4343400" y="1036638"/>
            <a:ext cx="457200" cy="441325"/>
          </a:xfrm>
        </p:spPr>
        <p:txBody>
          <a:bodyPr/>
          <a:lstStyle>
            <a:lvl1pPr>
              <a:defRPr/>
            </a:lvl1pPr>
          </a:lstStyle>
          <a:p>
            <a:pPr>
              <a:defRPr/>
            </a:pPr>
            <a:fld id="{148CD113-E57A-4EBF-9DA8-50AB928304C8}"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2" name="Rectangle 1"/>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sz="1800">
              <a:latin typeface="+mn-lt"/>
              <a:ea typeface="+mn-ea"/>
              <a:cs typeface="+mn-cs"/>
            </a:endParaRPr>
          </a:p>
        </p:txBody>
      </p:sp>
      <p:sp>
        <p:nvSpPr>
          <p:cNvPr id="3" name="Rectangle 2"/>
          <p:cNvSpPr>
            <a:spLocks noChangeArrowheads="1"/>
          </p:cNvSpPr>
          <p:nvPr/>
        </p:nvSpPr>
        <p:spPr bwMode="white">
          <a:xfrm>
            <a:off x="0" y="0"/>
            <a:ext cx="9144000" cy="15557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sz="1800">
              <a:latin typeface="+mn-lt"/>
              <a:ea typeface="+mn-ea"/>
              <a:cs typeface="+mn-cs"/>
            </a:endParaRPr>
          </a:p>
        </p:txBody>
      </p:sp>
      <p:sp>
        <p:nvSpPr>
          <p:cNvPr id="4" name="Rectangle 3"/>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sz="1800">
              <a:latin typeface="+mn-lt"/>
              <a:ea typeface="+mn-ea"/>
              <a:cs typeface="+mn-cs"/>
            </a:endParaRPr>
          </a:p>
        </p:txBody>
      </p:sp>
      <p:sp>
        <p:nvSpPr>
          <p:cNvPr id="5" name="Rectangle 4"/>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sz="1800">
              <a:latin typeface="+mn-lt"/>
              <a:ea typeface="+mn-ea"/>
              <a:cs typeface="+mn-cs"/>
            </a:endParaRPr>
          </a:p>
        </p:txBody>
      </p:sp>
      <p:sp>
        <p:nvSpPr>
          <p:cNvPr id="6" name="Rectangle 5"/>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sz="1800">
              <a:latin typeface="+mn-lt"/>
              <a:ea typeface="+mn-ea"/>
              <a:cs typeface="+mn-cs"/>
            </a:endParaRPr>
          </a:p>
        </p:txBody>
      </p:sp>
      <p:sp>
        <p:nvSpPr>
          <p:cNvPr id="7" name="Rectangle 6"/>
          <p:cNvSpPr>
            <a:spLocks noChangeArrowheads="1"/>
          </p:cNvSpPr>
          <p:nvPr/>
        </p:nvSpPr>
        <p:spPr bwMode="auto">
          <a:xfrm>
            <a:off x="152400" y="15875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sz="1800" dirty="0">
              <a:latin typeface="+mn-lt"/>
              <a:ea typeface="+mn-ea"/>
              <a:cs typeface="+mn-cs"/>
            </a:endParaRPr>
          </a:p>
        </p:txBody>
      </p:sp>
      <p:sp>
        <p:nvSpPr>
          <p:cNvPr id="8" name="Date Placeholder 1"/>
          <p:cNvSpPr>
            <a:spLocks noGrp="1"/>
          </p:cNvSpPr>
          <p:nvPr>
            <p:ph type="dt" sz="half" idx="10"/>
          </p:nvPr>
        </p:nvSpPr>
        <p:spPr/>
        <p:txBody>
          <a:bodyPr/>
          <a:lstStyle>
            <a:lvl1pPr>
              <a:defRPr/>
            </a:lvl1pPr>
          </a:lstStyle>
          <a:p>
            <a:pPr>
              <a:defRPr/>
            </a:pPr>
            <a:fld id="{68142501-F7D0-4E75-9E7D-53214AA57B8F}" type="datetimeFigureOut">
              <a:rPr lang="en-US"/>
              <a:pPr>
                <a:defRPr/>
              </a:pPr>
              <a:t>10/9/12</a:t>
            </a:fld>
            <a:endParaRPr lang="en-US"/>
          </a:p>
        </p:txBody>
      </p:sp>
      <p:sp>
        <p:nvSpPr>
          <p:cNvPr id="9" name="Footer Placeholder 2"/>
          <p:cNvSpPr>
            <a:spLocks noGrp="1"/>
          </p:cNvSpPr>
          <p:nvPr>
            <p:ph type="ftr" sz="quarter" idx="11"/>
          </p:nvPr>
        </p:nvSpPr>
        <p:spPr/>
        <p:txBody>
          <a:bodyPr/>
          <a:lstStyle>
            <a:lvl1pPr>
              <a:defRPr/>
            </a:lvl1pPr>
          </a:lstStyle>
          <a:p>
            <a:pPr>
              <a:defRPr/>
            </a:pPr>
            <a:endParaRPr lang="en-US"/>
          </a:p>
        </p:txBody>
      </p:sp>
      <p:sp>
        <p:nvSpPr>
          <p:cNvPr id="10" name="Slide Number Placeholder 3"/>
          <p:cNvSpPr>
            <a:spLocks noGrp="1"/>
          </p:cNvSpPr>
          <p:nvPr>
            <p:ph type="sldNum" sz="quarter" idx="12"/>
          </p:nvPr>
        </p:nvSpPr>
        <p:spPr>
          <a:xfrm>
            <a:off x="4267200" y="6324600"/>
            <a:ext cx="609600" cy="441325"/>
          </a:xfrm>
        </p:spPr>
        <p:txBody>
          <a:bodyPr/>
          <a:lstStyle>
            <a:lvl1pPr>
              <a:defRPr>
                <a:solidFill>
                  <a:srgbClr val="FFFFFF"/>
                </a:solidFill>
              </a:defRPr>
            </a:lvl1pPr>
          </a:lstStyle>
          <a:p>
            <a:pPr>
              <a:defRPr/>
            </a:pPr>
            <a:fld id="{1A7170D9-C8DE-4BF1-BD70-84168EAA0F16}"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spTree>
      <p:nvGrpSpPr>
        <p:cNvPr id="1" name=""/>
        <p:cNvGrpSpPr/>
        <p:nvPr/>
      </p:nvGrpSpPr>
      <p:grpSpPr>
        <a:xfrm>
          <a:off x="0" y="0"/>
          <a:ext cx="0" cy="0"/>
          <a:chOff x="0" y="0"/>
          <a:chExt cx="0" cy="0"/>
        </a:xfrm>
      </p:grpSpPr>
      <p:sp>
        <p:nvSpPr>
          <p:cNvPr id="5" name="Rectangle 4"/>
          <p:cNvSpPr>
            <a:spLocks noChangeArrowheads="1"/>
          </p:cNvSpPr>
          <p:nvPr/>
        </p:nvSpPr>
        <p:spPr bwMode="auto">
          <a:xfrm>
            <a:off x="152400" y="152400"/>
            <a:ext cx="8832850" cy="30480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sz="1800">
              <a:latin typeface="+mn-lt"/>
              <a:ea typeface="+mn-ea"/>
              <a:cs typeface="+mn-cs"/>
            </a:endParaRPr>
          </a:p>
        </p:txBody>
      </p:sp>
      <p:sp>
        <p:nvSpPr>
          <p:cNvPr id="6" name="Rectangle 5"/>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sz="1800">
              <a:latin typeface="+mn-lt"/>
              <a:ea typeface="+mn-ea"/>
              <a:cs typeface="+mn-cs"/>
            </a:endParaRPr>
          </a:p>
        </p:txBody>
      </p:sp>
      <p:sp>
        <p:nvSpPr>
          <p:cNvPr id="7" name="Rectangle 6"/>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sz="1800">
              <a:latin typeface="+mn-lt"/>
              <a:ea typeface="+mn-ea"/>
              <a:cs typeface="+mn-cs"/>
            </a:endParaRPr>
          </a:p>
        </p:txBody>
      </p:sp>
      <p:sp>
        <p:nvSpPr>
          <p:cNvPr id="8" name="Rectangle 7"/>
          <p:cNvSpPr>
            <a:spLocks noChangeArrowheads="1"/>
          </p:cNvSpPr>
          <p:nvPr/>
        </p:nvSpPr>
        <p:spPr bwMode="white">
          <a:xfrm>
            <a:off x="0" y="0"/>
            <a:ext cx="9144000" cy="119063"/>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sz="1800">
              <a:latin typeface="+mn-lt"/>
              <a:ea typeface="+mn-ea"/>
              <a:cs typeface="+mn-cs"/>
            </a:endParaRPr>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sz="1800">
              <a:latin typeface="+mn-lt"/>
              <a:ea typeface="+mn-ea"/>
              <a:cs typeface="+mn-cs"/>
            </a:endParaRPr>
          </a:p>
        </p:txBody>
      </p:sp>
      <p:sp>
        <p:nvSpPr>
          <p:cNvPr id="10" name="Rectangle 9"/>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11" name="Rectangle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sz="1800" dirty="0">
              <a:latin typeface="+mn-lt"/>
              <a:ea typeface="+mn-ea"/>
              <a:cs typeface="+mn-cs"/>
            </a:endParaRPr>
          </a:p>
        </p:txBody>
      </p:sp>
      <p:sp>
        <p:nvSpPr>
          <p:cNvPr id="12" name="Straight Connector 11"/>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sz="1800">
              <a:latin typeface="+mn-lt"/>
              <a:ea typeface="+mn-ea"/>
              <a:cs typeface="+mn-cs"/>
            </a:endParaRPr>
          </a:p>
        </p:txBody>
      </p:sp>
      <p:sp>
        <p:nvSpPr>
          <p:cNvPr id="13" name="Oval 12"/>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14" name="Oval 13"/>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15" name="Rectangle 14"/>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sz="1800">
              <a:latin typeface="+mn-lt"/>
              <a:ea typeface="+mn-ea"/>
              <a:cs typeface="+mn-cs"/>
            </a:endParaRPr>
          </a:p>
        </p:txBody>
      </p:sp>
      <p:sp>
        <p:nvSpPr>
          <p:cNvPr id="2" name="Title 1"/>
          <p:cNvSpPr>
            <a:spLocks noGrp="1"/>
          </p:cNvSpPr>
          <p:nvPr>
            <p:ph type="title"/>
          </p:nvPr>
        </p:nvSpPr>
        <p:spPr>
          <a:xfrm>
            <a:off x="381000" y="914400"/>
            <a:ext cx="2362200" cy="990600"/>
          </a:xfrm>
        </p:spPr>
        <p:txBody>
          <a:bodyPr>
            <a:noAutofit/>
          </a:bodyPr>
          <a:lstStyle>
            <a:lvl1pPr algn="l">
              <a:buNone/>
              <a:defRPr sz="2200" b="1">
                <a:solidFill>
                  <a:srgbClr val="FFFFFF"/>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20" name="Content Placeholder 19"/>
          <p:cNvSpPr>
            <a:spLocks noGrp="1"/>
          </p:cNvSpPr>
          <p:nvPr>
            <p:ph sz="quarter" idx="1"/>
          </p:nvPr>
        </p:nvSpPr>
        <p:spPr>
          <a:xfrm>
            <a:off x="3124200" y="685800"/>
            <a:ext cx="5638800" cy="5410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Slide Number Placeholder 6"/>
          <p:cNvSpPr>
            <a:spLocks noGrp="1"/>
          </p:cNvSpPr>
          <p:nvPr>
            <p:ph type="sldNum" sz="quarter" idx="10"/>
          </p:nvPr>
        </p:nvSpPr>
        <p:spPr>
          <a:xfrm>
            <a:off x="1371600" y="312738"/>
            <a:ext cx="457200" cy="441325"/>
          </a:xfrm>
        </p:spPr>
        <p:txBody>
          <a:bodyPr/>
          <a:lstStyle>
            <a:lvl1pPr>
              <a:defRPr>
                <a:solidFill>
                  <a:schemeClr val="accent3">
                    <a:shade val="75000"/>
                  </a:schemeClr>
                </a:solidFill>
              </a:defRPr>
            </a:lvl1pPr>
          </a:lstStyle>
          <a:p>
            <a:pPr>
              <a:defRPr/>
            </a:pPr>
            <a:fld id="{8DEC583C-F0E7-48D0-B1D7-7B0FAE5F79CA}" type="slidenum">
              <a:rPr lang="en-US"/>
              <a:pPr>
                <a:defRPr/>
              </a:pPr>
              <a:t>‹#›</a:t>
            </a:fld>
            <a:endParaRPr lang="en-US" dirty="0"/>
          </a:p>
        </p:txBody>
      </p:sp>
      <p:sp>
        <p:nvSpPr>
          <p:cNvPr id="17" name="Date Placeholder 4"/>
          <p:cNvSpPr>
            <a:spLocks noGrp="1"/>
          </p:cNvSpPr>
          <p:nvPr>
            <p:ph type="dt" sz="half" idx="11"/>
          </p:nvPr>
        </p:nvSpPr>
        <p:spPr/>
        <p:txBody>
          <a:bodyPr/>
          <a:lstStyle>
            <a:lvl1pPr>
              <a:defRPr/>
            </a:lvl1pPr>
          </a:lstStyle>
          <a:p>
            <a:pPr>
              <a:defRPr/>
            </a:pPr>
            <a:fld id="{E36841B4-0615-4193-84D7-0C6E7E343EB5}" type="datetimeFigureOut">
              <a:rPr lang="en-US"/>
              <a:pPr>
                <a:defRPr/>
              </a:pPr>
              <a:t>10/9/12</a:t>
            </a:fld>
            <a:endParaRPr lang="en-US"/>
          </a:p>
        </p:txBody>
      </p:sp>
      <p:sp>
        <p:nvSpPr>
          <p:cNvPr id="18" name="Footer Placeholder 5"/>
          <p:cNvSpPr>
            <a:spLocks noGrp="1"/>
          </p:cNvSpPr>
          <p:nvPr>
            <p:ph type="ftr" sz="quarter" idx="12"/>
          </p:nvPr>
        </p:nvSpPr>
        <p:spPr>
          <a:xfrm>
            <a:off x="301625" y="6410325"/>
            <a:ext cx="3382963" cy="366713"/>
          </a:xfrm>
        </p:spPr>
        <p:txBody>
          <a:bodyPr/>
          <a:lstStyle>
            <a:lvl1pPr>
              <a:defRPr/>
            </a:lvl1p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sz="1800">
              <a:latin typeface="+mn-lt"/>
              <a:ea typeface="+mn-ea"/>
              <a:cs typeface="+mn-cs"/>
            </a:endParaRPr>
          </a:p>
        </p:txBody>
      </p:sp>
      <p:sp>
        <p:nvSpPr>
          <p:cNvPr id="6" name="Rectangle 5"/>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sz="1800">
              <a:latin typeface="+mn-lt"/>
              <a:ea typeface="+mn-ea"/>
              <a:cs typeface="+mn-cs"/>
            </a:endParaRPr>
          </a:p>
        </p:txBody>
      </p:sp>
      <p:sp>
        <p:nvSpPr>
          <p:cNvPr id="7" name="Rectangle 6"/>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sz="1800">
              <a:latin typeface="+mn-lt"/>
              <a:ea typeface="+mn-ea"/>
              <a:cs typeface="+mn-cs"/>
            </a:endParaRPr>
          </a:p>
        </p:txBody>
      </p:sp>
      <p:sp>
        <p:nvSpPr>
          <p:cNvPr id="8" name="Rectangle 7"/>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sz="1800">
              <a:latin typeface="+mn-lt"/>
              <a:ea typeface="+mn-ea"/>
              <a:cs typeface="+mn-cs"/>
            </a:endParaRPr>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sz="1800" dirty="0">
              <a:latin typeface="+mn-lt"/>
              <a:ea typeface="+mn-ea"/>
              <a:cs typeface="+mn-cs"/>
            </a:endParaRPr>
          </a:p>
        </p:txBody>
      </p:sp>
      <p:sp>
        <p:nvSpPr>
          <p:cNvPr id="10" name="Rectangle 9"/>
          <p:cNvSpPr>
            <a:spLocks noChangeArrowheads="1"/>
          </p:cNvSpPr>
          <p:nvPr/>
        </p:nvSpPr>
        <p:spPr bwMode="auto">
          <a:xfrm>
            <a:off x="152400" y="152400"/>
            <a:ext cx="8832850" cy="301625"/>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sz="1800">
              <a:latin typeface="+mn-lt"/>
              <a:ea typeface="+mn-ea"/>
              <a:cs typeface="+mn-cs"/>
            </a:endParaRPr>
          </a:p>
        </p:txBody>
      </p:sp>
      <p:sp>
        <p:nvSpPr>
          <p:cNvPr id="11" name="Rectangle 10"/>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12" name="Rectangle 11"/>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sz="1800" dirty="0">
              <a:latin typeface="+mn-lt"/>
              <a:ea typeface="+mn-ea"/>
              <a:cs typeface="+mn-cs"/>
            </a:endParaRPr>
          </a:p>
        </p:txBody>
      </p:sp>
      <p:sp>
        <p:nvSpPr>
          <p:cNvPr id="13" name="Oval 12"/>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14" name="Oval 13"/>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15" name="Rectangle 14"/>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sz="1800">
              <a:latin typeface="+mn-lt"/>
              <a:ea typeface="+mn-ea"/>
              <a:cs typeface="+mn-cs"/>
            </a:endParaRPr>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3000375" y="609600"/>
            <a:ext cx="5867400" cy="4267200"/>
          </a:xfrm>
        </p:spPr>
        <p:txBody>
          <a:bodyPr>
            <a:normAutofit/>
          </a:bodyPr>
          <a:lstStyle>
            <a:lvl1pPr marL="0" indent="0">
              <a:buNone/>
              <a:defRPr sz="3200"/>
            </a:lvl1pPr>
          </a:lstStyle>
          <a:p>
            <a:pPr lvl="0"/>
            <a:r>
              <a:rPr lang="en-US" noProof="0" smtClean="0"/>
              <a:t>Drag picture to placeholder or click icon to add</a:t>
            </a:r>
            <a:endParaRPr lang="en-US" noProof="0"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a:r>
              <a:rPr lang="en-US" smtClean="0"/>
              <a:t>Click to edit Master text styles</a:t>
            </a:r>
          </a:p>
        </p:txBody>
      </p:sp>
      <p:sp>
        <p:nvSpPr>
          <p:cNvPr id="16" name="Slide Number Placeholder 6"/>
          <p:cNvSpPr>
            <a:spLocks noGrp="1"/>
          </p:cNvSpPr>
          <p:nvPr>
            <p:ph type="sldNum" sz="quarter" idx="10"/>
          </p:nvPr>
        </p:nvSpPr>
        <p:spPr>
          <a:xfrm>
            <a:off x="1371600" y="312738"/>
            <a:ext cx="457200" cy="441325"/>
          </a:xfrm>
        </p:spPr>
        <p:txBody>
          <a:bodyPr/>
          <a:lstStyle>
            <a:lvl1pPr>
              <a:defRPr/>
            </a:lvl1pPr>
          </a:lstStyle>
          <a:p>
            <a:pPr>
              <a:defRPr/>
            </a:pPr>
            <a:fld id="{8C2DD8B8-7207-48AD-BB98-551902438688}" type="slidenum">
              <a:rPr lang="en-US"/>
              <a:pPr>
                <a:defRPr/>
              </a:pPr>
              <a:t>‹#›</a:t>
            </a:fld>
            <a:endParaRPr lang="en-US" dirty="0"/>
          </a:p>
        </p:txBody>
      </p:sp>
      <p:sp>
        <p:nvSpPr>
          <p:cNvPr id="17" name="Date Placeholder 4"/>
          <p:cNvSpPr>
            <a:spLocks noGrp="1"/>
          </p:cNvSpPr>
          <p:nvPr>
            <p:ph type="dt" sz="half" idx="11"/>
          </p:nvPr>
        </p:nvSpPr>
        <p:spPr>
          <a:xfrm>
            <a:off x="5788025" y="6405563"/>
            <a:ext cx="3044825" cy="365125"/>
          </a:xfrm>
        </p:spPr>
        <p:txBody>
          <a:bodyPr/>
          <a:lstStyle>
            <a:lvl1pPr>
              <a:defRPr/>
            </a:lvl1pPr>
          </a:lstStyle>
          <a:p>
            <a:pPr>
              <a:defRPr/>
            </a:pPr>
            <a:fld id="{5A5B1AD2-667F-4203-A7F3-4236C9029BA4}" type="datetimeFigureOut">
              <a:rPr lang="en-US"/>
              <a:pPr>
                <a:defRPr/>
              </a:pPr>
              <a:t>10/9/12</a:t>
            </a:fld>
            <a:endParaRPr lang="en-US" dirty="0"/>
          </a:p>
        </p:txBody>
      </p:sp>
      <p:sp>
        <p:nvSpPr>
          <p:cNvPr id="18" name="Footer Placeholder 5"/>
          <p:cNvSpPr>
            <a:spLocks noGrp="1"/>
          </p:cNvSpPr>
          <p:nvPr>
            <p:ph type="ftr" sz="quarter" idx="12"/>
          </p:nvPr>
        </p:nvSpPr>
        <p:spPr>
          <a:xfrm>
            <a:off x="301625" y="6410325"/>
            <a:ext cx="3584575" cy="366713"/>
          </a:xfrm>
        </p:spPr>
        <p:txBody>
          <a:bodyPr/>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sz="1800">
              <a:latin typeface="+mn-lt"/>
              <a:ea typeface="+mn-ea"/>
              <a:cs typeface="+mn-cs"/>
            </a:endParaRPr>
          </a:p>
        </p:txBody>
      </p:sp>
      <p:sp>
        <p:nvSpPr>
          <p:cNvPr id="16" name="Rectangle 15"/>
          <p:cNvSpPr>
            <a:spLocks noChangeArrowheads="1"/>
          </p:cNvSpPr>
          <p:nvPr/>
        </p:nvSpPr>
        <p:spPr bwMode="white">
          <a:xfrm>
            <a:off x="0" y="0"/>
            <a:ext cx="9144000" cy="139382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sz="1800">
              <a:latin typeface="+mn-lt"/>
              <a:ea typeface="+mn-ea"/>
              <a:cs typeface="+mn-cs"/>
            </a:endParaRPr>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sz="1800">
              <a:latin typeface="+mn-lt"/>
              <a:ea typeface="+mn-ea"/>
              <a:cs typeface="+mn-cs"/>
            </a:endParaRPr>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sz="1800">
              <a:latin typeface="+mn-lt"/>
              <a:ea typeface="+mn-ea"/>
              <a:cs typeface="+mn-cs"/>
            </a:endParaRPr>
          </a:p>
        </p:txBody>
      </p:sp>
      <p:sp>
        <p:nvSpPr>
          <p:cNvPr id="9" name="Rectangle 8"/>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sz="1800">
              <a:latin typeface="+mn-lt"/>
              <a:ea typeface="+mn-ea"/>
              <a:cs typeface="+mn-cs"/>
            </a:endParaRPr>
          </a:p>
        </p:txBody>
      </p:sp>
      <p:sp>
        <p:nvSpPr>
          <p:cNvPr id="14" name="Date Placeholder 13"/>
          <p:cNvSpPr>
            <a:spLocks noGrp="1"/>
          </p:cNvSpPr>
          <p:nvPr>
            <p:ph type="dt" sz="half" idx="2"/>
          </p:nvPr>
        </p:nvSpPr>
        <p:spPr>
          <a:xfrm>
            <a:off x="5791200" y="6405563"/>
            <a:ext cx="3044825" cy="365125"/>
          </a:xfrm>
          <a:prstGeom prst="rect">
            <a:avLst/>
          </a:prstGeom>
        </p:spPr>
        <p:txBody>
          <a:bodyPr vert="horz"/>
          <a:lstStyle>
            <a:lvl1pPr algn="r" eaLnBrk="1" fontAlgn="auto" latinLnBrk="0" hangingPunct="1">
              <a:spcBef>
                <a:spcPts val="0"/>
              </a:spcBef>
              <a:spcAft>
                <a:spcPts val="0"/>
              </a:spcAft>
              <a:defRPr kumimoji="0" sz="1400">
                <a:solidFill>
                  <a:srgbClr val="FFFFFF"/>
                </a:solidFill>
                <a:latin typeface="+mn-lt"/>
                <a:ea typeface="+mn-ea"/>
                <a:cs typeface="+mn-cs"/>
              </a:defRPr>
            </a:lvl1pPr>
          </a:lstStyle>
          <a:p>
            <a:pPr>
              <a:defRPr/>
            </a:pPr>
            <a:fld id="{89622753-C357-4AEE-86B1-0F82CFE6931A}" type="datetimeFigureOut">
              <a:rPr lang="en-US"/>
              <a:pPr>
                <a:defRPr/>
              </a:pPr>
              <a:t>10/9/12</a:t>
            </a:fld>
            <a:endParaRPr lang="en-US" dirty="0"/>
          </a:p>
        </p:txBody>
      </p:sp>
      <p:sp>
        <p:nvSpPr>
          <p:cNvPr id="3" name="Footer Placeholder 2"/>
          <p:cNvSpPr>
            <a:spLocks noGrp="1"/>
          </p:cNvSpPr>
          <p:nvPr>
            <p:ph type="ftr" sz="quarter" idx="3"/>
          </p:nvPr>
        </p:nvSpPr>
        <p:spPr>
          <a:xfrm>
            <a:off x="304800" y="6410325"/>
            <a:ext cx="3581400" cy="366713"/>
          </a:xfrm>
          <a:prstGeom prst="rect">
            <a:avLst/>
          </a:prstGeom>
        </p:spPr>
        <p:txBody>
          <a:bodyPr vert="horz"/>
          <a:lstStyle>
            <a:lvl1pPr algn="l" eaLnBrk="1" fontAlgn="auto" latinLnBrk="0" hangingPunct="1">
              <a:spcBef>
                <a:spcPts val="0"/>
              </a:spcBef>
              <a:spcAft>
                <a:spcPts val="0"/>
              </a:spcAft>
              <a:defRPr kumimoji="0" sz="1200">
                <a:solidFill>
                  <a:srgbClr val="FFFFFF"/>
                </a:solidFill>
                <a:latin typeface="+mn-lt"/>
                <a:ea typeface="+mn-ea"/>
                <a:cs typeface="+mn-cs"/>
              </a:defRPr>
            </a:lvl1pPr>
          </a:lstStyle>
          <a:p>
            <a:pPr>
              <a:defRPr/>
            </a:pPr>
            <a:endParaRPr lang="en-US"/>
          </a:p>
        </p:txBody>
      </p:sp>
      <p:sp>
        <p:nvSpPr>
          <p:cNvPr id="8" name="Rectangle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sz="1800" dirty="0">
              <a:latin typeface="+mn-lt"/>
              <a:ea typeface="+mn-ea"/>
              <a:cs typeface="+mn-cs"/>
            </a:endParaRPr>
          </a:p>
        </p:txBody>
      </p:sp>
      <p:sp>
        <p:nvSpPr>
          <p:cNvPr id="10" name="Straight Connector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sz="1800">
              <a:latin typeface="+mn-lt"/>
              <a:ea typeface="+mn-ea"/>
              <a:cs typeface="+mn-cs"/>
            </a:endParaRPr>
          </a:p>
        </p:txBody>
      </p:sp>
      <p:sp>
        <p:nvSpPr>
          <p:cNvPr id="12" name="Oval 11"/>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15" name="Oval 14"/>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23" name="Slide Number Placeholder 22"/>
          <p:cNvSpPr>
            <a:spLocks noGrp="1"/>
          </p:cNvSpPr>
          <p:nvPr>
            <p:ph type="sldNum" sz="quarter" idx="4"/>
          </p:nvPr>
        </p:nvSpPr>
        <p:spPr>
          <a:xfrm>
            <a:off x="4343400" y="1039813"/>
            <a:ext cx="457200" cy="441325"/>
          </a:xfrm>
          <a:prstGeom prst="rect">
            <a:avLst/>
          </a:prstGeom>
        </p:spPr>
        <p:txBody>
          <a:bodyPr vert="horz" lIns="45720" rIns="45720" anchor="ctr">
            <a:normAutofit/>
          </a:bodyPr>
          <a:lstStyle>
            <a:lvl1pPr algn="ctr" eaLnBrk="1" fontAlgn="auto" latinLnBrk="0" hangingPunct="1">
              <a:spcBef>
                <a:spcPts val="0"/>
              </a:spcBef>
              <a:spcAft>
                <a:spcPts val="0"/>
              </a:spcAft>
              <a:defRPr kumimoji="0" sz="1600">
                <a:solidFill>
                  <a:schemeClr val="accent3">
                    <a:shade val="75000"/>
                  </a:schemeClr>
                </a:solidFill>
                <a:latin typeface="+mn-lt"/>
                <a:ea typeface="+mn-ea"/>
                <a:cs typeface="+mn-cs"/>
              </a:defRPr>
            </a:lvl1pPr>
          </a:lstStyle>
          <a:p>
            <a:pPr>
              <a:defRPr/>
            </a:pPr>
            <a:fld id="{F1F7FEEA-CF1F-4ACB-8EDE-C10AFE6881C5}" type="slidenum">
              <a:rPr lang="en-US"/>
              <a:pPr>
                <a:defRPr/>
              </a:pPr>
              <a:t>‹#›</a:t>
            </a:fld>
            <a:endParaRPr lang="en-US" dirty="0"/>
          </a:p>
        </p:txBody>
      </p:sp>
      <p:sp>
        <p:nvSpPr>
          <p:cNvPr id="1038" name="Title Placeholder 21"/>
          <p:cNvSpPr>
            <a:spLocks noGrp="1"/>
          </p:cNvSpPr>
          <p:nvPr>
            <p:ph type="title"/>
          </p:nvPr>
        </p:nvSpPr>
        <p:spPr bwMode="auto">
          <a:xfrm>
            <a:off x="301625" y="228600"/>
            <a:ext cx="8534400" cy="7588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1039" name="Text Placeholder 12"/>
          <p:cNvSpPr>
            <a:spLocks noGrp="1"/>
          </p:cNvSpPr>
          <p:nvPr>
            <p:ph type="body" idx="1"/>
          </p:nvPr>
        </p:nvSpPr>
        <p:spPr bwMode="auto">
          <a:xfrm>
            <a:off x="301625" y="1524000"/>
            <a:ext cx="8534400" cy="45989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xStyles>
    <p:titleStyle>
      <a:lvl1pPr algn="ctr" rtl="0" eaLnBrk="0" fontAlgn="base" hangingPunct="0">
        <a:spcBef>
          <a:spcPct val="0"/>
        </a:spcBef>
        <a:spcAft>
          <a:spcPct val="0"/>
        </a:spcAft>
        <a:defRPr sz="3300" kern="1200">
          <a:solidFill>
            <a:srgbClr val="7B9899"/>
          </a:solidFill>
          <a:latin typeface="+mj-lt"/>
          <a:ea typeface="ＭＳ Ｐゴシック" pitchFamily="-72" charset="-128"/>
          <a:cs typeface="ＭＳ Ｐゴシック" pitchFamily="-72" charset="-128"/>
        </a:defRPr>
      </a:lvl1pPr>
      <a:lvl2pPr algn="ctr" rtl="0" eaLnBrk="0" fontAlgn="base" hangingPunct="0">
        <a:spcBef>
          <a:spcPct val="0"/>
        </a:spcBef>
        <a:spcAft>
          <a:spcPct val="0"/>
        </a:spcAft>
        <a:defRPr sz="3300">
          <a:solidFill>
            <a:srgbClr val="7B9899"/>
          </a:solidFill>
          <a:latin typeface="Georgia" pitchFamily="-72" charset="0"/>
          <a:ea typeface="ＭＳ Ｐゴシック" pitchFamily="-72" charset="-128"/>
          <a:cs typeface="ＭＳ Ｐゴシック" pitchFamily="-72" charset="-128"/>
        </a:defRPr>
      </a:lvl2pPr>
      <a:lvl3pPr algn="ctr" rtl="0" eaLnBrk="0" fontAlgn="base" hangingPunct="0">
        <a:spcBef>
          <a:spcPct val="0"/>
        </a:spcBef>
        <a:spcAft>
          <a:spcPct val="0"/>
        </a:spcAft>
        <a:defRPr sz="3300">
          <a:solidFill>
            <a:srgbClr val="7B9899"/>
          </a:solidFill>
          <a:latin typeface="Georgia" pitchFamily="-72" charset="0"/>
          <a:ea typeface="ＭＳ Ｐゴシック" pitchFamily="-72" charset="-128"/>
          <a:cs typeface="ＭＳ Ｐゴシック" pitchFamily="-72" charset="-128"/>
        </a:defRPr>
      </a:lvl3pPr>
      <a:lvl4pPr algn="ctr" rtl="0" eaLnBrk="0" fontAlgn="base" hangingPunct="0">
        <a:spcBef>
          <a:spcPct val="0"/>
        </a:spcBef>
        <a:spcAft>
          <a:spcPct val="0"/>
        </a:spcAft>
        <a:defRPr sz="3300">
          <a:solidFill>
            <a:srgbClr val="7B9899"/>
          </a:solidFill>
          <a:latin typeface="Georgia" pitchFamily="-72" charset="0"/>
          <a:ea typeface="ＭＳ Ｐゴシック" pitchFamily="-72" charset="-128"/>
          <a:cs typeface="ＭＳ Ｐゴシック" pitchFamily="-72" charset="-128"/>
        </a:defRPr>
      </a:lvl4pPr>
      <a:lvl5pPr algn="ctr" rtl="0" eaLnBrk="0" fontAlgn="base" hangingPunct="0">
        <a:spcBef>
          <a:spcPct val="0"/>
        </a:spcBef>
        <a:spcAft>
          <a:spcPct val="0"/>
        </a:spcAft>
        <a:defRPr sz="3300">
          <a:solidFill>
            <a:srgbClr val="7B9899"/>
          </a:solidFill>
          <a:latin typeface="Georgia" pitchFamily="-72" charset="0"/>
          <a:ea typeface="ＭＳ Ｐゴシック" pitchFamily="-72" charset="-128"/>
          <a:cs typeface="ＭＳ Ｐゴシック" pitchFamily="-72" charset="-128"/>
        </a:defRPr>
      </a:lvl5pPr>
      <a:lvl6pPr marL="457200" algn="ctr" rtl="0" fontAlgn="base">
        <a:spcBef>
          <a:spcPct val="0"/>
        </a:spcBef>
        <a:spcAft>
          <a:spcPct val="0"/>
        </a:spcAft>
        <a:defRPr sz="3300">
          <a:solidFill>
            <a:srgbClr val="7B9899"/>
          </a:solidFill>
          <a:latin typeface="Georgia" pitchFamily="-72" charset="0"/>
          <a:ea typeface="ＭＳ Ｐゴシック" pitchFamily="-72" charset="-128"/>
          <a:cs typeface="ＭＳ Ｐゴシック" pitchFamily="-72" charset="-128"/>
        </a:defRPr>
      </a:lvl6pPr>
      <a:lvl7pPr marL="914400" algn="ctr" rtl="0" fontAlgn="base">
        <a:spcBef>
          <a:spcPct val="0"/>
        </a:spcBef>
        <a:spcAft>
          <a:spcPct val="0"/>
        </a:spcAft>
        <a:defRPr sz="3300">
          <a:solidFill>
            <a:srgbClr val="7B9899"/>
          </a:solidFill>
          <a:latin typeface="Georgia" pitchFamily="-72" charset="0"/>
          <a:ea typeface="ＭＳ Ｐゴシック" pitchFamily="-72" charset="-128"/>
          <a:cs typeface="ＭＳ Ｐゴシック" pitchFamily="-72" charset="-128"/>
        </a:defRPr>
      </a:lvl7pPr>
      <a:lvl8pPr marL="1371600" algn="ctr" rtl="0" fontAlgn="base">
        <a:spcBef>
          <a:spcPct val="0"/>
        </a:spcBef>
        <a:spcAft>
          <a:spcPct val="0"/>
        </a:spcAft>
        <a:defRPr sz="3300">
          <a:solidFill>
            <a:srgbClr val="7B9899"/>
          </a:solidFill>
          <a:latin typeface="Georgia" pitchFamily="-72" charset="0"/>
          <a:ea typeface="ＭＳ Ｐゴシック" pitchFamily="-72" charset="-128"/>
          <a:cs typeface="ＭＳ Ｐゴシック" pitchFamily="-72" charset="-128"/>
        </a:defRPr>
      </a:lvl8pPr>
      <a:lvl9pPr marL="1828800" algn="ctr" rtl="0" fontAlgn="base">
        <a:spcBef>
          <a:spcPct val="0"/>
        </a:spcBef>
        <a:spcAft>
          <a:spcPct val="0"/>
        </a:spcAft>
        <a:defRPr sz="3300">
          <a:solidFill>
            <a:srgbClr val="7B9899"/>
          </a:solidFill>
          <a:latin typeface="Georgia" pitchFamily="-72" charset="0"/>
          <a:ea typeface="ＭＳ Ｐゴシック" pitchFamily="-72" charset="-128"/>
          <a:cs typeface="ＭＳ Ｐゴシック" pitchFamily="-72" charset="-128"/>
        </a:defRPr>
      </a:lvl9pPr>
    </p:titleStyle>
    <p:bodyStyle>
      <a:lvl1pPr marL="273050" indent="-273050" algn="l" rtl="0" eaLnBrk="0" fontAlgn="base" hangingPunct="0">
        <a:spcBef>
          <a:spcPct val="20000"/>
        </a:spcBef>
        <a:spcAft>
          <a:spcPct val="0"/>
        </a:spcAft>
        <a:buClr>
          <a:schemeClr val="accent1"/>
        </a:buClr>
        <a:buSzPct val="85000"/>
        <a:buFont typeface="Wingdings 2" pitchFamily="-72" charset="2"/>
        <a:buChar char=""/>
        <a:defRPr sz="2700" kern="1200">
          <a:solidFill>
            <a:schemeClr val="tx1"/>
          </a:solidFill>
          <a:latin typeface="+mn-lt"/>
          <a:ea typeface="ＭＳ Ｐゴシック" pitchFamily="-72" charset="-128"/>
          <a:cs typeface="ＭＳ Ｐゴシック" pitchFamily="-72" charset="-128"/>
        </a:defRPr>
      </a:lvl1pPr>
      <a:lvl2pPr marL="547688" indent="-273050" algn="l" rtl="0" eaLnBrk="0" fontAlgn="base" hangingPunct="0">
        <a:spcBef>
          <a:spcPct val="20000"/>
        </a:spcBef>
        <a:spcAft>
          <a:spcPct val="0"/>
        </a:spcAft>
        <a:buClr>
          <a:schemeClr val="accent2"/>
        </a:buClr>
        <a:buSzPct val="70000"/>
        <a:buFont typeface="Wingdings" pitchFamily="-72" charset="2"/>
        <a:buChar char=""/>
        <a:defRPr sz="2200" kern="1200">
          <a:solidFill>
            <a:schemeClr val="tx2"/>
          </a:solidFill>
          <a:latin typeface="+mn-lt"/>
          <a:ea typeface="ＭＳ Ｐゴシック" pitchFamily="-72" charset="-128"/>
          <a:cs typeface="+mn-cs"/>
        </a:defRPr>
      </a:lvl2pPr>
      <a:lvl3pPr marL="822325" indent="-228600" algn="l" rtl="0" eaLnBrk="0" fontAlgn="base" hangingPunct="0">
        <a:spcBef>
          <a:spcPct val="20000"/>
        </a:spcBef>
        <a:spcAft>
          <a:spcPct val="0"/>
        </a:spcAft>
        <a:buClr>
          <a:srgbClr val="8CADAE"/>
        </a:buClr>
        <a:buSzPct val="75000"/>
        <a:buFont typeface="Wingdings 2" pitchFamily="-72" charset="2"/>
        <a:buChar char=""/>
        <a:defRPr sz="2000" kern="1200">
          <a:solidFill>
            <a:schemeClr val="tx1"/>
          </a:solidFill>
          <a:latin typeface="+mn-lt"/>
          <a:ea typeface="ＭＳ Ｐゴシック" pitchFamily="-72" charset="-128"/>
          <a:cs typeface="+mn-cs"/>
        </a:defRPr>
      </a:lvl3pPr>
      <a:lvl4pPr marL="1096963" indent="-228600" algn="l" rtl="0" eaLnBrk="0" fontAlgn="base" hangingPunct="0">
        <a:spcBef>
          <a:spcPct val="20000"/>
        </a:spcBef>
        <a:spcAft>
          <a:spcPct val="0"/>
        </a:spcAft>
        <a:buClr>
          <a:srgbClr val="8C7B70"/>
        </a:buClr>
        <a:buSzPct val="70000"/>
        <a:buFont typeface="Wingdings" pitchFamily="-72" charset="2"/>
        <a:buChar char=""/>
        <a:defRPr sz="2000" kern="1200">
          <a:solidFill>
            <a:schemeClr val="tx2"/>
          </a:solidFill>
          <a:latin typeface="+mn-lt"/>
          <a:ea typeface="ＭＳ Ｐゴシック" pitchFamily="-72" charset="-128"/>
          <a:cs typeface="+mn-cs"/>
        </a:defRPr>
      </a:lvl4pPr>
      <a:lvl5pPr marL="1371600" indent="-228600" algn="l" rtl="0" eaLnBrk="0" fontAlgn="base" hangingPunct="0">
        <a:spcBef>
          <a:spcPct val="20000"/>
        </a:spcBef>
        <a:spcAft>
          <a:spcPct val="0"/>
        </a:spcAft>
        <a:buClr>
          <a:srgbClr val="8FB08C"/>
        </a:buClr>
        <a:buChar char="•"/>
        <a:defRPr kern="1200">
          <a:solidFill>
            <a:schemeClr val="tx1"/>
          </a:solidFill>
          <a:latin typeface="+mn-lt"/>
          <a:ea typeface="ＭＳ Ｐゴシック" pitchFamily="-72" charset="-128"/>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 Id="rId3" Type="http://schemas.openxmlformats.org/officeDocument/2006/relationships/image" Target="../media/image3.w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8.xml"/><Relationship Id="rId3"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298450" y="2757488"/>
            <a:ext cx="8686800" cy="3671887"/>
          </a:xfrm>
        </p:spPr>
        <p:txBody>
          <a:bodyPr>
            <a:noAutofit/>
          </a:bodyPr>
          <a:lstStyle/>
          <a:p>
            <a:pPr marL="342900" indent="-342900" algn="l" eaLnBrk="1" fontAlgn="auto" hangingPunct="1">
              <a:spcAft>
                <a:spcPts val="0"/>
              </a:spcAft>
              <a:buFont typeface="+mj-lt"/>
              <a:buAutoNum type="arabicPeriod"/>
              <a:defRPr/>
            </a:pPr>
            <a:r>
              <a:rPr lang="en-US" sz="2000" dirty="0">
                <a:ea typeface="+mn-ea"/>
                <a:cs typeface="+mn-cs"/>
              </a:rPr>
              <a:t>During away games, neither the basketball players nor Coach Jones can get their beauty sleep because the college vans bounce along on bad shock absorbers.</a:t>
            </a:r>
          </a:p>
          <a:p>
            <a:pPr marL="342900" indent="-342900" algn="l" eaLnBrk="1" fontAlgn="auto" hangingPunct="1">
              <a:spcAft>
                <a:spcPts val="0"/>
              </a:spcAft>
              <a:buFont typeface="+mj-lt"/>
              <a:buAutoNum type="arabicPeriod"/>
              <a:defRPr/>
            </a:pPr>
            <a:endParaRPr lang="en-US" sz="2000" dirty="0">
              <a:ea typeface="+mn-ea"/>
              <a:cs typeface="+mn-cs"/>
            </a:endParaRPr>
          </a:p>
          <a:p>
            <a:pPr marL="342900" indent="-342900" algn="l" eaLnBrk="1" fontAlgn="auto" hangingPunct="1">
              <a:spcAft>
                <a:spcPts val="0"/>
              </a:spcAft>
              <a:buFont typeface="+mj-lt"/>
              <a:buAutoNum type="arabicPeriod"/>
              <a:defRPr/>
            </a:pPr>
            <a:r>
              <a:rPr lang="en-US" sz="2000" dirty="0">
                <a:ea typeface="+mn-ea"/>
                <a:cs typeface="+mn-cs"/>
              </a:rPr>
              <a:t>Both the living room furniture and the kitchen counter have its surface scarred from cigarettes that my chain-smoking Aunt Mary carelessly put down. </a:t>
            </a:r>
          </a:p>
          <a:p>
            <a:pPr marL="342900" indent="-342900" algn="l" eaLnBrk="1" fontAlgn="auto" hangingPunct="1">
              <a:spcAft>
                <a:spcPts val="0"/>
              </a:spcAft>
              <a:buFont typeface="+mj-lt"/>
              <a:buAutoNum type="arabicPeriod"/>
              <a:defRPr/>
            </a:pPr>
            <a:endParaRPr lang="en-US" sz="1900" dirty="0">
              <a:ea typeface="+mn-ea"/>
              <a:cs typeface="+mn-cs"/>
            </a:endParaRPr>
          </a:p>
        </p:txBody>
      </p:sp>
      <p:sp>
        <p:nvSpPr>
          <p:cNvPr id="14338" name="Title 2"/>
          <p:cNvSpPr>
            <a:spLocks noGrp="1"/>
          </p:cNvSpPr>
          <p:nvPr>
            <p:ph type="ctrTitle"/>
          </p:nvPr>
        </p:nvSpPr>
        <p:spPr/>
        <p:txBody>
          <a:bodyPr/>
          <a:lstStyle/>
          <a:p>
            <a:pPr eaLnBrk="1" hangingPunct="1"/>
            <a:r>
              <a:rPr lang="en-US" sz="5000" b="1" smtClean="0"/>
              <a:t>WARM-UP</a:t>
            </a:r>
            <a:r>
              <a:rPr lang="en-US" smtClean="0"/>
              <a:t/>
            </a:r>
            <a:br>
              <a:rPr lang="en-US" smtClean="0"/>
            </a:br>
            <a:r>
              <a:rPr lang="en-US" smtClean="0"/>
              <a:t>Pronoun Agreement</a:t>
            </a:r>
          </a:p>
        </p:txBody>
      </p:sp>
      <p:sp>
        <p:nvSpPr>
          <p:cNvPr id="14339" name="Rectangle 3"/>
          <p:cNvSpPr>
            <a:spLocks noChangeArrowheads="1"/>
          </p:cNvSpPr>
          <p:nvPr/>
        </p:nvSpPr>
        <p:spPr bwMode="auto">
          <a:xfrm>
            <a:off x="9158288" y="6767513"/>
            <a:ext cx="184150" cy="366712"/>
          </a:xfrm>
          <a:prstGeom prst="rect">
            <a:avLst/>
          </a:prstGeom>
          <a:noFill/>
          <a:ln w="9525">
            <a:noFill/>
            <a:miter lim="800000"/>
            <a:headEnd/>
            <a:tailEnd/>
          </a:ln>
        </p:spPr>
        <p:txBody>
          <a:bodyPr wrap="none">
            <a:prstTxWarp prst="textNoShape">
              <a:avLst/>
            </a:prstTxWarp>
            <a:spAutoFit/>
          </a:bodyPr>
          <a:lstStyle/>
          <a:p>
            <a:endParaRPr lang="en-US" sz="180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69" name="Title 3"/>
          <p:cNvSpPr>
            <a:spLocks noGrp="1"/>
          </p:cNvSpPr>
          <p:nvPr>
            <p:ph type="ctrTitle" idx="4294967295"/>
          </p:nvPr>
        </p:nvSpPr>
        <p:spPr>
          <a:xfrm>
            <a:off x="685800" y="381000"/>
            <a:ext cx="7772400" cy="1752600"/>
          </a:xfrm>
        </p:spPr>
        <p:txBody>
          <a:bodyPr/>
          <a:lstStyle/>
          <a:p>
            <a:r>
              <a:rPr lang="en-US" sz="4200" smtClean="0">
                <a:solidFill>
                  <a:schemeClr val="accent1"/>
                </a:solidFill>
              </a:rPr>
              <a:t>NON-FICTION </a:t>
            </a:r>
            <a:br>
              <a:rPr lang="en-US" sz="4200" smtClean="0">
                <a:solidFill>
                  <a:schemeClr val="accent1"/>
                </a:solidFill>
              </a:rPr>
            </a:br>
            <a:r>
              <a:rPr lang="en-US" sz="4200" smtClean="0">
                <a:solidFill>
                  <a:schemeClr val="accent1"/>
                </a:solidFill>
              </a:rPr>
              <a:t>READING PROCESS</a:t>
            </a:r>
          </a:p>
        </p:txBody>
      </p:sp>
      <p:pic>
        <p:nvPicPr>
          <p:cNvPr id="32770" name="Picture 5"/>
          <p:cNvPicPr>
            <a:picLocks noChangeAspect="1" noChangeArrowheads="1"/>
          </p:cNvPicPr>
          <p:nvPr/>
        </p:nvPicPr>
        <p:blipFill>
          <a:blip r:embed="rId3"/>
          <a:srcRect/>
          <a:stretch>
            <a:fillRect/>
          </a:stretch>
        </p:blipFill>
        <p:spPr bwMode="auto">
          <a:xfrm>
            <a:off x="555625" y="2889250"/>
            <a:ext cx="3476625" cy="30083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3" name="Title 2"/>
          <p:cNvSpPr>
            <a:spLocks noGrp="1"/>
          </p:cNvSpPr>
          <p:nvPr>
            <p:ph type="title"/>
          </p:nvPr>
        </p:nvSpPr>
        <p:spPr/>
        <p:txBody>
          <a:bodyPr/>
          <a:lstStyle/>
          <a:p>
            <a:r>
              <a:rPr lang="en-US" smtClean="0"/>
              <a:t>NON-FICTION TERMS</a:t>
            </a:r>
          </a:p>
        </p:txBody>
      </p:sp>
      <p:sp>
        <p:nvSpPr>
          <p:cNvPr id="33794" name="Text Placeholder 4"/>
          <p:cNvSpPr>
            <a:spLocks noGrp="1"/>
          </p:cNvSpPr>
          <p:nvPr>
            <p:ph type="body" idx="2"/>
          </p:nvPr>
        </p:nvSpPr>
        <p:spPr/>
        <p:txBody>
          <a:bodyPr/>
          <a:lstStyle/>
          <a:p>
            <a:pPr marL="285750" indent="-285750">
              <a:buFont typeface="Arial" pitchFamily="-72" charset="0"/>
              <a:buChar char="•"/>
            </a:pPr>
            <a:r>
              <a:rPr lang="en-US" smtClean="0"/>
              <a:t>Study Island Terms</a:t>
            </a:r>
          </a:p>
          <a:p>
            <a:pPr marL="285750" indent="-285750">
              <a:buFont typeface="Arial" pitchFamily="-72" charset="0"/>
              <a:buChar char="•"/>
            </a:pPr>
            <a:r>
              <a:rPr lang="en-US" smtClean="0"/>
              <a:t>Vocab Questions</a:t>
            </a:r>
          </a:p>
          <a:p>
            <a:pPr marL="285750" indent="-285750">
              <a:buFont typeface="Arial" pitchFamily="-72" charset="0"/>
              <a:buChar char="•"/>
            </a:pPr>
            <a:r>
              <a:rPr lang="en-US" smtClean="0">
                <a:solidFill>
                  <a:srgbClr val="646B86"/>
                </a:solidFill>
              </a:rPr>
              <a:t>Fact vs. Opinion</a:t>
            </a:r>
          </a:p>
          <a:p>
            <a:pPr marL="285750" indent="-285750">
              <a:buFont typeface="Arial" pitchFamily="-72" charset="0"/>
              <a:buChar char="•"/>
            </a:pPr>
            <a:r>
              <a:rPr lang="en-US" smtClean="0"/>
              <a:t>Text Organization/Strucutre</a:t>
            </a:r>
          </a:p>
          <a:p>
            <a:pPr marL="285750" indent="-285750">
              <a:buFont typeface="Arial" pitchFamily="-72" charset="0"/>
              <a:buChar char="•"/>
            </a:pPr>
            <a:r>
              <a:rPr lang="en-US" smtClean="0"/>
              <a:t>Argument Techniques</a:t>
            </a:r>
          </a:p>
          <a:p>
            <a:pPr marL="285750" indent="-285750">
              <a:buFont typeface="Arial" pitchFamily="-72" charset="0"/>
              <a:buChar char="•"/>
            </a:pPr>
            <a:endParaRPr lang="en-US"/>
          </a:p>
        </p:txBody>
      </p:sp>
      <p:sp>
        <p:nvSpPr>
          <p:cNvPr id="4" name="Content Placeholder 3"/>
          <p:cNvSpPr>
            <a:spLocks noGrp="1"/>
          </p:cNvSpPr>
          <p:nvPr>
            <p:ph sz="quarter" idx="1"/>
          </p:nvPr>
        </p:nvSpPr>
        <p:spPr>
          <a:xfrm>
            <a:off x="3124200" y="685800"/>
            <a:ext cx="5638800" cy="2790825"/>
          </a:xfrm>
        </p:spPr>
        <p:txBody>
          <a:bodyPr/>
          <a:lstStyle/>
          <a:p>
            <a:pPr marL="0" indent="0" algn="ctr">
              <a:buFont typeface="Wingdings 2" pitchFamily="-72" charset="2"/>
              <a:buNone/>
              <a:defRPr/>
            </a:pPr>
            <a:r>
              <a:rPr lang="en-US" u="sng" dirty="0" smtClean="0"/>
              <a:t>FACT VS. OPINION</a:t>
            </a:r>
          </a:p>
          <a:p>
            <a:pPr>
              <a:defRPr/>
            </a:pPr>
            <a:r>
              <a:rPr lang="en-US" dirty="0" smtClean="0"/>
              <a:t>FACT – </a:t>
            </a:r>
            <a:r>
              <a:rPr lang="en-US" dirty="0" smtClean="0">
                <a:solidFill>
                  <a:srgbClr val="D16349"/>
                </a:solidFill>
              </a:rPr>
              <a:t>something that is known about a subject and can be tested as true</a:t>
            </a:r>
          </a:p>
          <a:p>
            <a:pPr>
              <a:defRPr/>
            </a:pPr>
            <a:r>
              <a:rPr lang="en-US" dirty="0" smtClean="0"/>
              <a:t>OPINION – </a:t>
            </a:r>
            <a:r>
              <a:rPr lang="en-US" dirty="0" smtClean="0">
                <a:solidFill>
                  <a:schemeClr val="accent1"/>
                </a:solidFill>
              </a:rPr>
              <a:t>what someone thinks about a subject</a:t>
            </a:r>
            <a:endParaRPr lang="en-US" dirty="0">
              <a:solidFill>
                <a:schemeClr val="accent1"/>
              </a:solidFill>
            </a:endParaRPr>
          </a:p>
        </p:txBody>
      </p:sp>
      <p:sp>
        <p:nvSpPr>
          <p:cNvPr id="6" name="Content Placeholder 3"/>
          <p:cNvSpPr txBox="1">
            <a:spLocks/>
          </p:cNvSpPr>
          <p:nvPr/>
        </p:nvSpPr>
        <p:spPr bwMode="auto">
          <a:xfrm>
            <a:off x="3124200" y="3762375"/>
            <a:ext cx="5638800" cy="2373313"/>
          </a:xfrm>
          <a:prstGeom prst="rect">
            <a:avLst/>
          </a:prstGeom>
          <a:noFill/>
          <a:ln w="9525">
            <a:noFill/>
            <a:miter lim="800000"/>
            <a:headEnd/>
            <a:tailEnd/>
          </a:ln>
        </p:spPr>
        <p:txBody>
          <a:bodyPr>
            <a:prstTxWarp prst="textNoShape">
              <a:avLst/>
            </a:prstTxWarp>
          </a:bodyPr>
          <a:lstStyle>
            <a:lvl1pPr marL="273050" indent="-273050" algn="l" rtl="0" eaLnBrk="0" fontAlgn="base" hangingPunct="0">
              <a:spcBef>
                <a:spcPct val="20000"/>
              </a:spcBef>
              <a:spcAft>
                <a:spcPct val="0"/>
              </a:spcAft>
              <a:buClr>
                <a:schemeClr val="accent1"/>
              </a:buClr>
              <a:buSzPct val="85000"/>
              <a:buFont typeface="Wingdings 2" pitchFamily="-72" charset="2"/>
              <a:buChar char=""/>
              <a:defRPr sz="2700" kern="1200">
                <a:solidFill>
                  <a:schemeClr val="tx1"/>
                </a:solidFill>
                <a:latin typeface="+mn-lt"/>
                <a:ea typeface="ＭＳ Ｐゴシック" pitchFamily="-72" charset="-128"/>
                <a:cs typeface="ＭＳ Ｐゴシック" pitchFamily="-72" charset="-128"/>
              </a:defRPr>
            </a:lvl1pPr>
            <a:lvl2pPr marL="547688" indent="-273050" algn="l" rtl="0" eaLnBrk="0" fontAlgn="base" hangingPunct="0">
              <a:spcBef>
                <a:spcPct val="20000"/>
              </a:spcBef>
              <a:spcAft>
                <a:spcPct val="0"/>
              </a:spcAft>
              <a:buClr>
                <a:schemeClr val="accent2"/>
              </a:buClr>
              <a:buSzPct val="70000"/>
              <a:buFont typeface="Wingdings" pitchFamily="-72" charset="2"/>
              <a:buChar char=""/>
              <a:defRPr sz="2200" kern="1200">
                <a:solidFill>
                  <a:schemeClr val="tx2"/>
                </a:solidFill>
                <a:latin typeface="+mn-lt"/>
                <a:ea typeface="ＭＳ Ｐゴシック" pitchFamily="-72" charset="-128"/>
                <a:cs typeface="+mn-cs"/>
              </a:defRPr>
            </a:lvl2pPr>
            <a:lvl3pPr marL="822325" indent="-228600" algn="l" rtl="0" eaLnBrk="0" fontAlgn="base" hangingPunct="0">
              <a:spcBef>
                <a:spcPct val="20000"/>
              </a:spcBef>
              <a:spcAft>
                <a:spcPct val="0"/>
              </a:spcAft>
              <a:buClr>
                <a:srgbClr val="8CADAE"/>
              </a:buClr>
              <a:buSzPct val="75000"/>
              <a:buFont typeface="Wingdings 2" pitchFamily="-72" charset="2"/>
              <a:buChar char=""/>
              <a:defRPr sz="2000" kern="1200">
                <a:solidFill>
                  <a:schemeClr val="tx1"/>
                </a:solidFill>
                <a:latin typeface="+mn-lt"/>
                <a:ea typeface="ＭＳ Ｐゴシック" pitchFamily="-72" charset="-128"/>
                <a:cs typeface="+mn-cs"/>
              </a:defRPr>
            </a:lvl3pPr>
            <a:lvl4pPr marL="1096963" indent="-228600" algn="l" rtl="0" eaLnBrk="0" fontAlgn="base" hangingPunct="0">
              <a:spcBef>
                <a:spcPct val="20000"/>
              </a:spcBef>
              <a:spcAft>
                <a:spcPct val="0"/>
              </a:spcAft>
              <a:buClr>
                <a:srgbClr val="8C7B70"/>
              </a:buClr>
              <a:buSzPct val="70000"/>
              <a:buFont typeface="Wingdings" pitchFamily="-72" charset="2"/>
              <a:buChar char=""/>
              <a:defRPr sz="2000" kern="1200">
                <a:solidFill>
                  <a:schemeClr val="tx2"/>
                </a:solidFill>
                <a:latin typeface="+mn-lt"/>
                <a:ea typeface="ＭＳ Ｐゴシック" pitchFamily="-72" charset="-128"/>
                <a:cs typeface="+mn-cs"/>
              </a:defRPr>
            </a:lvl4pPr>
            <a:lvl5pPr marL="1371600" indent="-228600" algn="l" rtl="0" eaLnBrk="0" fontAlgn="base" hangingPunct="0">
              <a:spcBef>
                <a:spcPct val="20000"/>
              </a:spcBef>
              <a:spcAft>
                <a:spcPct val="0"/>
              </a:spcAft>
              <a:buClr>
                <a:srgbClr val="8FB08C"/>
              </a:buClr>
              <a:buChar char="•"/>
              <a:defRPr kern="1200">
                <a:solidFill>
                  <a:schemeClr val="tx1"/>
                </a:solidFill>
                <a:latin typeface="+mn-lt"/>
                <a:ea typeface="ＭＳ Ｐゴシック" pitchFamily="-72" charset="-128"/>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pPr marL="0" indent="0" algn="ctr">
              <a:buFont typeface="Wingdings 2" pitchFamily="-72" charset="2"/>
              <a:buNone/>
              <a:defRPr/>
            </a:pPr>
            <a:r>
              <a:rPr lang="en-US" sz="2400" u="sng" dirty="0" smtClean="0">
                <a:solidFill>
                  <a:schemeClr val="tx2"/>
                </a:solidFill>
              </a:rPr>
              <a:t>You try!</a:t>
            </a:r>
          </a:p>
          <a:p>
            <a:pPr marL="514350" indent="-514350">
              <a:buFont typeface="+mj-lt"/>
              <a:buAutoNum type="arabicPeriod"/>
              <a:defRPr/>
            </a:pPr>
            <a:r>
              <a:rPr lang="en-US" sz="1800" dirty="0" smtClean="0"/>
              <a:t>Spiders have 8 legs</a:t>
            </a:r>
          </a:p>
          <a:p>
            <a:pPr marL="514350" indent="-514350">
              <a:buFont typeface="+mj-lt"/>
              <a:buAutoNum type="arabicPeriod"/>
              <a:defRPr/>
            </a:pPr>
            <a:r>
              <a:rPr lang="en-US" sz="1800" dirty="0" smtClean="0"/>
              <a:t>It’s easy to learn how to write your name.</a:t>
            </a:r>
          </a:p>
          <a:p>
            <a:pPr marL="514350" indent="-514350">
              <a:buFont typeface="+mj-lt"/>
              <a:buAutoNum type="arabicPeriod"/>
              <a:defRPr/>
            </a:pPr>
            <a:r>
              <a:rPr lang="en-US" sz="1800" dirty="0" smtClean="0"/>
              <a:t>If you have a cold, you should stay home from school.</a:t>
            </a:r>
          </a:p>
          <a:p>
            <a:pPr marL="514350" indent="-514350">
              <a:buFont typeface="+mj-lt"/>
              <a:buAutoNum type="arabicPeriod"/>
              <a:defRPr/>
            </a:pPr>
            <a:r>
              <a:rPr lang="en-US" sz="1800" dirty="0" smtClean="0"/>
              <a:t>Teens are younger than adults.</a:t>
            </a:r>
            <a:endParaRPr lang="en-US" sz="1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7" name="Title 2"/>
          <p:cNvSpPr>
            <a:spLocks noGrp="1"/>
          </p:cNvSpPr>
          <p:nvPr>
            <p:ph type="title"/>
          </p:nvPr>
        </p:nvSpPr>
        <p:spPr/>
        <p:txBody>
          <a:bodyPr/>
          <a:lstStyle/>
          <a:p>
            <a:r>
              <a:rPr lang="en-US" smtClean="0"/>
              <a:t>NON-FICTION TERMS</a:t>
            </a:r>
          </a:p>
        </p:txBody>
      </p:sp>
      <p:sp>
        <p:nvSpPr>
          <p:cNvPr id="34818" name="Text Placeholder 4"/>
          <p:cNvSpPr>
            <a:spLocks noGrp="1"/>
          </p:cNvSpPr>
          <p:nvPr>
            <p:ph type="body" idx="2"/>
          </p:nvPr>
        </p:nvSpPr>
        <p:spPr/>
        <p:txBody>
          <a:bodyPr/>
          <a:lstStyle/>
          <a:p>
            <a:pPr marL="285750" indent="-285750">
              <a:buFont typeface="Arial" pitchFamily="-72" charset="0"/>
              <a:buChar char="•"/>
            </a:pPr>
            <a:r>
              <a:rPr lang="en-US" smtClean="0"/>
              <a:t>Study Island Terms</a:t>
            </a:r>
          </a:p>
          <a:p>
            <a:pPr marL="285750" indent="-285750">
              <a:buFont typeface="Arial" pitchFamily="-72" charset="0"/>
              <a:buChar char="•"/>
            </a:pPr>
            <a:r>
              <a:rPr lang="en-US" smtClean="0"/>
              <a:t>Vocab Questions</a:t>
            </a:r>
          </a:p>
          <a:p>
            <a:pPr marL="285750" indent="-285750">
              <a:buFont typeface="Arial" pitchFamily="-72" charset="0"/>
              <a:buChar char="•"/>
            </a:pPr>
            <a:r>
              <a:rPr lang="en-US" smtClean="0">
                <a:solidFill>
                  <a:schemeClr val="bg1"/>
                </a:solidFill>
              </a:rPr>
              <a:t>Fact vs. Opinion</a:t>
            </a:r>
          </a:p>
          <a:p>
            <a:pPr marL="285750" indent="-285750">
              <a:buFont typeface="Arial" pitchFamily="-72" charset="0"/>
              <a:buChar char="•"/>
            </a:pPr>
            <a:r>
              <a:rPr lang="en-US" smtClean="0">
                <a:solidFill>
                  <a:schemeClr val="tx2"/>
                </a:solidFill>
              </a:rPr>
              <a:t>Text Organization/Strucutre</a:t>
            </a:r>
          </a:p>
          <a:p>
            <a:pPr marL="285750" indent="-285750">
              <a:buFont typeface="Arial" pitchFamily="-72" charset="0"/>
              <a:buChar char="•"/>
            </a:pPr>
            <a:r>
              <a:rPr lang="en-US" smtClean="0"/>
              <a:t>Argument Techniques</a:t>
            </a:r>
          </a:p>
          <a:p>
            <a:pPr marL="285750" indent="-285750">
              <a:buFont typeface="Arial" pitchFamily="-72" charset="0"/>
              <a:buChar char="•"/>
            </a:pPr>
            <a:endParaRPr lang="en-US"/>
          </a:p>
        </p:txBody>
      </p:sp>
      <p:sp>
        <p:nvSpPr>
          <p:cNvPr id="4" name="Content Placeholder 3"/>
          <p:cNvSpPr>
            <a:spLocks noGrp="1"/>
          </p:cNvSpPr>
          <p:nvPr>
            <p:ph sz="quarter" idx="1"/>
          </p:nvPr>
        </p:nvSpPr>
        <p:spPr>
          <a:xfrm>
            <a:off x="3124200" y="685800"/>
            <a:ext cx="5638800" cy="1870075"/>
          </a:xfrm>
        </p:spPr>
        <p:txBody>
          <a:bodyPr/>
          <a:lstStyle/>
          <a:p>
            <a:pPr marL="0" indent="0" algn="ctr">
              <a:buFont typeface="Wingdings 2" pitchFamily="-72" charset="2"/>
              <a:buNone/>
              <a:defRPr/>
            </a:pPr>
            <a:r>
              <a:rPr lang="en-US" dirty="0" smtClean="0"/>
              <a:t>TEXT ORGANIZATION/STRUCTURE</a:t>
            </a:r>
          </a:p>
          <a:p>
            <a:pPr>
              <a:defRPr/>
            </a:pPr>
            <a:r>
              <a:rPr lang="en-US" sz="2000" dirty="0" smtClean="0"/>
              <a:t>Chronological –</a:t>
            </a:r>
            <a:r>
              <a:rPr lang="en-US" sz="2000" dirty="0" smtClean="0">
                <a:solidFill>
                  <a:srgbClr val="D16349"/>
                </a:solidFill>
              </a:rPr>
              <a:t> order it happened - first, second, third,  (Ex. History or a story)</a:t>
            </a:r>
          </a:p>
        </p:txBody>
      </p:sp>
      <p:sp>
        <p:nvSpPr>
          <p:cNvPr id="6" name="Content Placeholder 3"/>
          <p:cNvSpPr txBox="1">
            <a:spLocks/>
          </p:cNvSpPr>
          <p:nvPr/>
        </p:nvSpPr>
        <p:spPr bwMode="auto">
          <a:xfrm>
            <a:off x="3124200" y="2286000"/>
            <a:ext cx="5638800" cy="698500"/>
          </a:xfrm>
          <a:prstGeom prst="rect">
            <a:avLst/>
          </a:prstGeom>
          <a:noFill/>
          <a:ln w="9525">
            <a:noFill/>
            <a:miter lim="800000"/>
            <a:headEnd/>
            <a:tailEnd/>
          </a:ln>
        </p:spPr>
        <p:txBody>
          <a:bodyPr>
            <a:prstTxWarp prst="textNoShape">
              <a:avLst/>
            </a:prstTxWarp>
          </a:bodyPr>
          <a:lstStyle/>
          <a:p>
            <a:pPr marL="273050" indent="-273050" eaLnBrk="0" hangingPunct="0">
              <a:spcBef>
                <a:spcPct val="20000"/>
              </a:spcBef>
              <a:buClr>
                <a:schemeClr val="accent1"/>
              </a:buClr>
              <a:buSzPct val="85000"/>
              <a:buFont typeface="Wingdings 2" pitchFamily="-72" charset="2"/>
              <a:buChar char=""/>
            </a:pPr>
            <a:r>
              <a:rPr lang="en-US" sz="2000">
                <a:latin typeface="Georgia" pitchFamily="-72" charset="0"/>
              </a:rPr>
              <a:t>Sequential </a:t>
            </a:r>
            <a:r>
              <a:rPr lang="en-US" sz="2000">
                <a:solidFill>
                  <a:srgbClr val="D16349"/>
                </a:solidFill>
                <a:latin typeface="Georgia" pitchFamily="-72" charset="0"/>
              </a:rPr>
              <a:t>– steps – 1, 2, 3,   (Ex. How To)</a:t>
            </a:r>
          </a:p>
        </p:txBody>
      </p:sp>
      <p:sp>
        <p:nvSpPr>
          <p:cNvPr id="7" name="Content Placeholder 3"/>
          <p:cNvSpPr txBox="1">
            <a:spLocks/>
          </p:cNvSpPr>
          <p:nvPr/>
        </p:nvSpPr>
        <p:spPr bwMode="auto">
          <a:xfrm>
            <a:off x="3124200" y="2762250"/>
            <a:ext cx="5638800" cy="682625"/>
          </a:xfrm>
          <a:prstGeom prst="rect">
            <a:avLst/>
          </a:prstGeom>
          <a:noFill/>
          <a:ln w="9525">
            <a:noFill/>
            <a:miter lim="800000"/>
            <a:headEnd/>
            <a:tailEnd/>
          </a:ln>
        </p:spPr>
        <p:txBody>
          <a:bodyPr>
            <a:prstTxWarp prst="textNoShape">
              <a:avLst/>
            </a:prstTxWarp>
          </a:bodyPr>
          <a:lstStyle/>
          <a:p>
            <a:pPr marL="273050" indent="-273050" eaLnBrk="0" hangingPunct="0">
              <a:spcBef>
                <a:spcPct val="20000"/>
              </a:spcBef>
              <a:buClr>
                <a:schemeClr val="accent1"/>
              </a:buClr>
              <a:buSzPct val="85000"/>
              <a:buFont typeface="Wingdings 2" pitchFamily="-72" charset="2"/>
              <a:buChar char=""/>
            </a:pPr>
            <a:r>
              <a:rPr lang="en-US" sz="2000">
                <a:latin typeface="Georgia" pitchFamily="-72" charset="0"/>
              </a:rPr>
              <a:t>Compare/Contrast</a:t>
            </a:r>
          </a:p>
        </p:txBody>
      </p:sp>
      <p:sp>
        <p:nvSpPr>
          <p:cNvPr id="8" name="Content Placeholder 3"/>
          <p:cNvSpPr txBox="1">
            <a:spLocks/>
          </p:cNvSpPr>
          <p:nvPr/>
        </p:nvSpPr>
        <p:spPr bwMode="auto">
          <a:xfrm>
            <a:off x="3124200" y="3190875"/>
            <a:ext cx="5638800" cy="730250"/>
          </a:xfrm>
          <a:prstGeom prst="rect">
            <a:avLst/>
          </a:prstGeom>
          <a:noFill/>
          <a:ln w="9525">
            <a:noFill/>
            <a:miter lim="800000"/>
            <a:headEnd/>
            <a:tailEnd/>
          </a:ln>
        </p:spPr>
        <p:txBody>
          <a:bodyPr>
            <a:prstTxWarp prst="textNoShape">
              <a:avLst/>
            </a:prstTxWarp>
          </a:bodyPr>
          <a:lstStyle/>
          <a:p>
            <a:pPr marL="273050" indent="-273050" eaLnBrk="0" hangingPunct="0">
              <a:spcBef>
                <a:spcPct val="20000"/>
              </a:spcBef>
              <a:buClr>
                <a:schemeClr val="accent1"/>
              </a:buClr>
              <a:buSzPct val="85000"/>
              <a:buFont typeface="Wingdings 2" pitchFamily="-72" charset="2"/>
              <a:buChar char=""/>
            </a:pPr>
            <a:r>
              <a:rPr lang="en-US" sz="2000">
                <a:latin typeface="Georgia" pitchFamily="-72" charset="0"/>
              </a:rPr>
              <a:t>Cause/Effect</a:t>
            </a:r>
          </a:p>
        </p:txBody>
      </p:sp>
      <p:sp>
        <p:nvSpPr>
          <p:cNvPr id="9" name="Content Placeholder 3"/>
          <p:cNvSpPr txBox="1">
            <a:spLocks/>
          </p:cNvSpPr>
          <p:nvPr/>
        </p:nvSpPr>
        <p:spPr bwMode="auto">
          <a:xfrm>
            <a:off x="3124200" y="3667125"/>
            <a:ext cx="5638800" cy="777875"/>
          </a:xfrm>
          <a:prstGeom prst="rect">
            <a:avLst/>
          </a:prstGeom>
          <a:noFill/>
          <a:ln w="9525">
            <a:noFill/>
            <a:miter lim="800000"/>
            <a:headEnd/>
            <a:tailEnd/>
          </a:ln>
        </p:spPr>
        <p:txBody>
          <a:bodyPr>
            <a:prstTxWarp prst="textNoShape">
              <a:avLst/>
            </a:prstTxWarp>
          </a:bodyPr>
          <a:lstStyle/>
          <a:p>
            <a:pPr marL="273050" indent="-273050" eaLnBrk="0" hangingPunct="0">
              <a:spcBef>
                <a:spcPct val="20000"/>
              </a:spcBef>
              <a:buClr>
                <a:schemeClr val="accent1"/>
              </a:buClr>
              <a:buSzPct val="85000"/>
              <a:buFont typeface="Wingdings 2" pitchFamily="-72" charset="2"/>
              <a:buChar char=""/>
            </a:pPr>
            <a:r>
              <a:rPr lang="en-US" sz="2000">
                <a:latin typeface="Georgia" pitchFamily="-72" charset="0"/>
              </a:rPr>
              <a:t>Problem/Solution</a:t>
            </a:r>
          </a:p>
        </p:txBody>
      </p:sp>
      <p:sp>
        <p:nvSpPr>
          <p:cNvPr id="10" name="Content Placeholder 3"/>
          <p:cNvSpPr txBox="1">
            <a:spLocks/>
          </p:cNvSpPr>
          <p:nvPr/>
        </p:nvSpPr>
        <p:spPr bwMode="auto">
          <a:xfrm>
            <a:off x="3124200" y="4143375"/>
            <a:ext cx="5638800" cy="1397000"/>
          </a:xfrm>
          <a:prstGeom prst="rect">
            <a:avLst/>
          </a:prstGeom>
          <a:noFill/>
          <a:ln w="9525">
            <a:noFill/>
            <a:miter lim="800000"/>
            <a:headEnd/>
            <a:tailEnd/>
          </a:ln>
        </p:spPr>
        <p:txBody>
          <a:bodyPr>
            <a:prstTxWarp prst="textNoShape">
              <a:avLst/>
            </a:prstTxWarp>
          </a:bodyPr>
          <a:lstStyle/>
          <a:p>
            <a:pPr marL="273050" indent="-273050" eaLnBrk="0" hangingPunct="0">
              <a:spcBef>
                <a:spcPct val="20000"/>
              </a:spcBef>
              <a:buClr>
                <a:schemeClr val="accent1"/>
              </a:buClr>
              <a:buSzPct val="85000"/>
              <a:buFont typeface="Wingdings 2" pitchFamily="-72" charset="2"/>
              <a:buChar char=""/>
            </a:pPr>
            <a:r>
              <a:rPr lang="en-US" sz="2000">
                <a:latin typeface="Georgia" pitchFamily="-72" charset="0"/>
              </a:rPr>
              <a:t>Description/Topical – </a:t>
            </a:r>
            <a:r>
              <a:rPr lang="en-US" sz="2000">
                <a:solidFill>
                  <a:srgbClr val="D16349"/>
                </a:solidFill>
                <a:latin typeface="Georgia" pitchFamily="-72" charset="0"/>
              </a:rPr>
              <a:t>goes through different topics or categories about the topic  (Ex. 5 paragraph essay)</a:t>
            </a:r>
          </a:p>
        </p:txBody>
      </p:sp>
      <p:sp>
        <p:nvSpPr>
          <p:cNvPr id="2" name="TextBox 1"/>
          <p:cNvSpPr txBox="1"/>
          <p:nvPr/>
        </p:nvSpPr>
        <p:spPr>
          <a:xfrm>
            <a:off x="2889250" y="5540375"/>
            <a:ext cx="5905500" cy="701675"/>
          </a:xfrm>
          <a:prstGeom prst="rect">
            <a:avLst/>
          </a:prstGeom>
          <a:noFill/>
        </p:spPr>
        <p:txBody>
          <a:bodyPr>
            <a:spAutoFit/>
          </a:bodyPr>
          <a:lstStyle/>
          <a:p>
            <a:pPr algn="ctr">
              <a:defRPr/>
            </a:pPr>
            <a:r>
              <a:rPr lang="en-US" sz="2000" b="1" u="sng" dirty="0">
                <a:solidFill>
                  <a:schemeClr val="accent5"/>
                </a:solidFill>
              </a:rPr>
              <a:t>THOUGHT</a:t>
            </a:r>
            <a:r>
              <a:rPr lang="en-US" sz="2000" b="1" dirty="0">
                <a:solidFill>
                  <a:schemeClr val="accent5"/>
                </a:solidFill>
              </a:rPr>
              <a:t>: How was the privacy </a:t>
            </a:r>
          </a:p>
          <a:p>
            <a:pPr algn="ctr">
              <a:defRPr/>
            </a:pPr>
            <a:r>
              <a:rPr lang="en-US" sz="2000" b="1" dirty="0">
                <a:solidFill>
                  <a:schemeClr val="accent5"/>
                </a:solidFill>
              </a:rPr>
              <a:t>article organized?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edge">
                                      <p:cBhvr>
                                        <p:cTn id="7" dur="2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wedge">
                                      <p:cBhvr>
                                        <p:cTn id="12" dur="20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heel(1)">
                                      <p:cBhvr>
                                        <p:cTn id="17" dur="2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down)">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55"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1000" fill="hold"/>
                                        <p:tgtEl>
                                          <p:spTgt spid="8"/>
                                        </p:tgtEl>
                                        <p:attrNameLst>
                                          <p:attrName>ppt_w</p:attrName>
                                        </p:attrNameLst>
                                      </p:cBhvr>
                                      <p:tavLst>
                                        <p:tav tm="0">
                                          <p:val>
                                            <p:strVal val="#ppt_w*0.70"/>
                                          </p:val>
                                        </p:tav>
                                        <p:tav tm="100000">
                                          <p:val>
                                            <p:strVal val="#ppt_w"/>
                                          </p:val>
                                        </p:tav>
                                      </p:tavLst>
                                    </p:anim>
                                    <p:anim calcmode="lin" valueType="num">
                                      <p:cBhvr>
                                        <p:cTn id="28" dur="1000" fill="hold"/>
                                        <p:tgtEl>
                                          <p:spTgt spid="8"/>
                                        </p:tgtEl>
                                        <p:attrNameLst>
                                          <p:attrName>ppt_h</p:attrName>
                                        </p:attrNameLst>
                                      </p:cBhvr>
                                      <p:tavLst>
                                        <p:tav tm="0">
                                          <p:val>
                                            <p:strVal val="#ppt_h"/>
                                          </p:val>
                                        </p:tav>
                                        <p:tav tm="100000">
                                          <p:val>
                                            <p:strVal val="#ppt_h"/>
                                          </p:val>
                                        </p:tav>
                                      </p:tavLst>
                                    </p:anim>
                                    <p:animEffect transition="in" filter="fade">
                                      <p:cBhvr>
                                        <p:cTn id="29" dur="1000"/>
                                        <p:tgtEl>
                                          <p:spTgt spid="8"/>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500"/>
                                        <p:tgtEl>
                                          <p:spTgt spid="9"/>
                                        </p:tgtEl>
                                      </p:cBhvr>
                                    </p:animEffect>
                                  </p:childTnLst>
                                </p:cTn>
                              </p:par>
                            </p:childTnLst>
                          </p:cTn>
                        </p:par>
                      </p:childTnLst>
                    </p:cTn>
                  </p:par>
                  <p:par>
                    <p:cTn id="35" fill="hold">
                      <p:stCondLst>
                        <p:cond delay="indefinite"/>
                      </p:stCondLst>
                      <p:childTnLst>
                        <p:par>
                          <p:cTn id="36" fill="hold">
                            <p:stCondLst>
                              <p:cond delay="0"/>
                            </p:stCondLst>
                            <p:childTnLst>
                              <p:par>
                                <p:cTn id="37" presetID="45" presetClass="entr" presetSubtype="0" fill="hold" grpId="0" nodeType="click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2000"/>
                                        <p:tgtEl>
                                          <p:spTgt spid="10"/>
                                        </p:tgtEl>
                                      </p:cBhvr>
                                    </p:animEffect>
                                    <p:anim calcmode="lin" valueType="num">
                                      <p:cBhvr>
                                        <p:cTn id="40" dur="2000" fill="hold"/>
                                        <p:tgtEl>
                                          <p:spTgt spid="10"/>
                                        </p:tgtEl>
                                        <p:attrNameLst>
                                          <p:attrName>ppt_w</p:attrName>
                                        </p:attrNameLst>
                                      </p:cBhvr>
                                      <p:tavLst>
                                        <p:tav tm="0" fmla="#ppt_w*sin(2.5*pi*$)">
                                          <p:val>
                                            <p:fltVal val="0"/>
                                          </p:val>
                                        </p:tav>
                                        <p:tav tm="100000">
                                          <p:val>
                                            <p:fltVal val="1"/>
                                          </p:val>
                                        </p:tav>
                                      </p:tavLst>
                                    </p:anim>
                                    <p:anim calcmode="lin" valueType="num">
                                      <p:cBhvr>
                                        <p:cTn id="41" dur="2000" fill="hold"/>
                                        <p:tgtEl>
                                          <p:spTgt spid="1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p:bldP spid="7" grpId="0"/>
      <p:bldP spid="8" grpId="0"/>
      <p:bldP spid="9" grpId="0"/>
      <p:bldP spid="10" grpId="0"/>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1" name="Title 2"/>
          <p:cNvSpPr>
            <a:spLocks noGrp="1"/>
          </p:cNvSpPr>
          <p:nvPr>
            <p:ph type="title"/>
          </p:nvPr>
        </p:nvSpPr>
        <p:spPr/>
        <p:txBody>
          <a:bodyPr/>
          <a:lstStyle/>
          <a:p>
            <a:r>
              <a:rPr lang="en-US" smtClean="0"/>
              <a:t>NON-FICTION TERMS</a:t>
            </a:r>
          </a:p>
        </p:txBody>
      </p:sp>
      <p:sp>
        <p:nvSpPr>
          <p:cNvPr id="35842" name="Text Placeholder 4"/>
          <p:cNvSpPr>
            <a:spLocks noGrp="1"/>
          </p:cNvSpPr>
          <p:nvPr>
            <p:ph type="body" idx="2"/>
          </p:nvPr>
        </p:nvSpPr>
        <p:spPr/>
        <p:txBody>
          <a:bodyPr/>
          <a:lstStyle/>
          <a:p>
            <a:pPr marL="285750" indent="-285750">
              <a:buFont typeface="Arial" pitchFamily="-72" charset="0"/>
              <a:buChar char="•"/>
            </a:pPr>
            <a:r>
              <a:rPr lang="en-US" smtClean="0"/>
              <a:t>Study Island Terms</a:t>
            </a:r>
          </a:p>
          <a:p>
            <a:pPr marL="285750" indent="-285750">
              <a:buFont typeface="Arial" pitchFamily="-72" charset="0"/>
              <a:buChar char="•"/>
            </a:pPr>
            <a:r>
              <a:rPr lang="en-US" smtClean="0"/>
              <a:t>Vocab Questions</a:t>
            </a:r>
          </a:p>
          <a:p>
            <a:pPr marL="285750" indent="-285750">
              <a:buFont typeface="Arial" pitchFamily="-72" charset="0"/>
              <a:buChar char="•"/>
            </a:pPr>
            <a:r>
              <a:rPr lang="en-US" smtClean="0">
                <a:solidFill>
                  <a:schemeClr val="bg1"/>
                </a:solidFill>
              </a:rPr>
              <a:t>Fact vs. Opinion</a:t>
            </a:r>
          </a:p>
          <a:p>
            <a:pPr marL="285750" indent="-285750">
              <a:buFont typeface="Arial" pitchFamily="-72" charset="0"/>
              <a:buChar char="•"/>
            </a:pPr>
            <a:r>
              <a:rPr lang="en-US" smtClean="0">
                <a:solidFill>
                  <a:schemeClr val="bg1"/>
                </a:solidFill>
              </a:rPr>
              <a:t>Text Organization/Strucutre</a:t>
            </a:r>
          </a:p>
          <a:p>
            <a:pPr marL="285750" indent="-285750">
              <a:buFont typeface="Arial" pitchFamily="-72" charset="0"/>
              <a:buChar char="•"/>
            </a:pPr>
            <a:r>
              <a:rPr lang="en-US" smtClean="0">
                <a:solidFill>
                  <a:srgbClr val="646B86"/>
                </a:solidFill>
              </a:rPr>
              <a:t>Argument Techniques</a:t>
            </a:r>
          </a:p>
          <a:p>
            <a:pPr marL="285750" indent="-285750">
              <a:buFont typeface="Arial" pitchFamily="-72" charset="0"/>
              <a:buChar char="•"/>
            </a:pPr>
            <a:endParaRPr lang="en-US"/>
          </a:p>
        </p:txBody>
      </p:sp>
      <p:sp>
        <p:nvSpPr>
          <p:cNvPr id="4" name="Content Placeholder 3"/>
          <p:cNvSpPr>
            <a:spLocks noGrp="1"/>
          </p:cNvSpPr>
          <p:nvPr>
            <p:ph sz="quarter" idx="1"/>
          </p:nvPr>
        </p:nvSpPr>
        <p:spPr>
          <a:xfrm>
            <a:off x="3124200" y="685800"/>
            <a:ext cx="5638800" cy="1790700"/>
          </a:xfrm>
        </p:spPr>
        <p:txBody>
          <a:bodyPr/>
          <a:lstStyle/>
          <a:p>
            <a:pPr marL="0" indent="0" algn="ctr">
              <a:buFont typeface="Wingdings 2" pitchFamily="-72" charset="2"/>
              <a:buNone/>
              <a:defRPr/>
            </a:pPr>
            <a:r>
              <a:rPr lang="en-US" u="sng" dirty="0" smtClean="0"/>
              <a:t>ARGUMENT TECHNIQUES</a:t>
            </a:r>
          </a:p>
          <a:p>
            <a:pPr>
              <a:defRPr/>
            </a:pPr>
            <a:r>
              <a:rPr lang="en-US" sz="2200" dirty="0" smtClean="0"/>
              <a:t>Statistics – </a:t>
            </a:r>
            <a:r>
              <a:rPr lang="en-US" sz="2200" dirty="0" smtClean="0">
                <a:solidFill>
                  <a:schemeClr val="accent1"/>
                </a:solidFill>
              </a:rPr>
              <a:t>numbers to prove your point</a:t>
            </a:r>
          </a:p>
          <a:p>
            <a:pPr lvl="1">
              <a:defRPr/>
            </a:pPr>
            <a:r>
              <a:rPr lang="en-US" sz="1600" i="1" dirty="0"/>
              <a:t>Ex. The high school graduation rate has remained at 74% from 2002 to 2006.  Nearly half of all children in the world live below the poverty line</a:t>
            </a:r>
            <a:r>
              <a:rPr lang="en-US" sz="1600" i="1" dirty="0" smtClean="0"/>
              <a:t>.</a:t>
            </a:r>
          </a:p>
        </p:txBody>
      </p:sp>
      <p:sp>
        <p:nvSpPr>
          <p:cNvPr id="6" name="Content Placeholder 3"/>
          <p:cNvSpPr txBox="1">
            <a:spLocks/>
          </p:cNvSpPr>
          <p:nvPr/>
        </p:nvSpPr>
        <p:spPr bwMode="auto">
          <a:xfrm>
            <a:off x="3124200" y="2397125"/>
            <a:ext cx="5638800" cy="2266950"/>
          </a:xfrm>
          <a:prstGeom prst="rect">
            <a:avLst/>
          </a:prstGeom>
          <a:noFill/>
          <a:ln w="9525">
            <a:noFill/>
            <a:miter lim="800000"/>
            <a:headEnd/>
            <a:tailEnd/>
          </a:ln>
        </p:spPr>
        <p:txBody>
          <a:bodyPr>
            <a:prstTxWarp prst="textNoShape">
              <a:avLst/>
            </a:prstTxWarp>
          </a:bodyPr>
          <a:lstStyle/>
          <a:p>
            <a:pPr marL="273050" indent="-273050" eaLnBrk="0" hangingPunct="0">
              <a:spcBef>
                <a:spcPct val="20000"/>
              </a:spcBef>
              <a:buClr>
                <a:schemeClr val="accent1"/>
              </a:buClr>
              <a:buSzPct val="85000"/>
              <a:buFont typeface="Wingdings 2" pitchFamily="-72" charset="2"/>
              <a:buChar char=""/>
            </a:pPr>
            <a:r>
              <a:rPr lang="en-US" sz="2200">
                <a:latin typeface="Georgia" pitchFamily="-72" charset="0"/>
              </a:rPr>
              <a:t>Expert Opinion/Authority – </a:t>
            </a:r>
            <a:r>
              <a:rPr lang="en-US" sz="2200">
                <a:solidFill>
                  <a:srgbClr val="D16349"/>
                </a:solidFill>
                <a:latin typeface="Georgia" pitchFamily="-72" charset="0"/>
              </a:rPr>
              <a:t>someone/a group credible in that field</a:t>
            </a:r>
          </a:p>
          <a:p>
            <a:pPr marL="547688" lvl="1" indent="-273050" eaLnBrk="0" hangingPunct="0">
              <a:spcBef>
                <a:spcPct val="20000"/>
              </a:spcBef>
              <a:buClr>
                <a:schemeClr val="accent2"/>
              </a:buClr>
              <a:buSzPct val="70000"/>
              <a:buFont typeface="Wingdings" pitchFamily="-72" charset="2"/>
              <a:buChar char=""/>
            </a:pPr>
            <a:r>
              <a:rPr lang="en-US" sz="1600" i="1">
                <a:solidFill>
                  <a:schemeClr val="tx2"/>
                </a:solidFill>
                <a:latin typeface="Georgia" pitchFamily="-72" charset="0"/>
              </a:rPr>
              <a:t>The Surgeon General says that smoking can cause lung cancer.</a:t>
            </a:r>
            <a:r>
              <a:rPr lang="en-US" sz="1600">
                <a:solidFill>
                  <a:schemeClr val="tx2"/>
                </a:solidFill>
                <a:latin typeface="Georgia" pitchFamily="-72" charset="0"/>
              </a:rPr>
              <a:t> </a:t>
            </a:r>
          </a:p>
        </p:txBody>
      </p:sp>
      <p:sp>
        <p:nvSpPr>
          <p:cNvPr id="7" name="Content Placeholder 3"/>
          <p:cNvSpPr txBox="1">
            <a:spLocks/>
          </p:cNvSpPr>
          <p:nvPr/>
        </p:nvSpPr>
        <p:spPr bwMode="auto">
          <a:xfrm>
            <a:off x="3124200" y="3635375"/>
            <a:ext cx="5638800" cy="1444625"/>
          </a:xfrm>
          <a:prstGeom prst="rect">
            <a:avLst/>
          </a:prstGeom>
          <a:noFill/>
          <a:ln w="9525">
            <a:noFill/>
            <a:miter lim="800000"/>
            <a:headEnd/>
            <a:tailEnd/>
          </a:ln>
        </p:spPr>
        <p:txBody>
          <a:bodyPr>
            <a:prstTxWarp prst="textNoShape">
              <a:avLst/>
            </a:prstTxWarp>
          </a:bodyPr>
          <a:lstStyle/>
          <a:p>
            <a:pPr marL="273050" indent="-273050" eaLnBrk="0" hangingPunct="0">
              <a:spcBef>
                <a:spcPct val="20000"/>
              </a:spcBef>
              <a:buClr>
                <a:schemeClr val="accent1"/>
              </a:buClr>
              <a:buSzPct val="85000"/>
              <a:buFont typeface="Wingdings 2" pitchFamily="-72" charset="2"/>
              <a:buChar char=""/>
            </a:pPr>
            <a:r>
              <a:rPr lang="en-US" sz="2200">
                <a:latin typeface="Georgia" pitchFamily="-72" charset="0"/>
              </a:rPr>
              <a:t>Logical Appeal – </a:t>
            </a:r>
            <a:r>
              <a:rPr lang="en-US" sz="2200">
                <a:solidFill>
                  <a:srgbClr val="D16349"/>
                </a:solidFill>
                <a:latin typeface="Georgia" pitchFamily="-72" charset="0"/>
              </a:rPr>
              <a:t>a connection/conclusion that makes sense… analogy, comparison</a:t>
            </a:r>
          </a:p>
          <a:p>
            <a:pPr marL="547688" lvl="1" indent="-273050" eaLnBrk="0" hangingPunct="0">
              <a:spcBef>
                <a:spcPct val="20000"/>
              </a:spcBef>
              <a:buClr>
                <a:schemeClr val="accent2"/>
              </a:buClr>
              <a:buSzPct val="70000"/>
              <a:buFont typeface="Wingdings" pitchFamily="-72" charset="2"/>
              <a:buChar char=""/>
            </a:pPr>
            <a:r>
              <a:rPr lang="en-US" sz="1600" i="1">
                <a:solidFill>
                  <a:schemeClr val="tx2"/>
                </a:solidFill>
                <a:latin typeface="Georgia" pitchFamily="-72" charset="0"/>
              </a:rPr>
              <a:t>If you do not exercise regularly, then you will face health risks later in life.</a:t>
            </a:r>
            <a:r>
              <a:rPr lang="en-US" sz="1600">
                <a:solidFill>
                  <a:schemeClr val="tx2"/>
                </a:solidFill>
                <a:latin typeface="Georgia" pitchFamily="-72" charset="0"/>
              </a:rPr>
              <a:t> </a:t>
            </a:r>
          </a:p>
        </p:txBody>
      </p:sp>
      <p:sp>
        <p:nvSpPr>
          <p:cNvPr id="8" name="Content Placeholder 3"/>
          <p:cNvSpPr txBox="1">
            <a:spLocks/>
          </p:cNvSpPr>
          <p:nvPr/>
        </p:nvSpPr>
        <p:spPr bwMode="auto">
          <a:xfrm>
            <a:off x="3124200" y="5048250"/>
            <a:ext cx="5638800" cy="1333500"/>
          </a:xfrm>
          <a:prstGeom prst="rect">
            <a:avLst/>
          </a:prstGeom>
          <a:noFill/>
          <a:ln w="9525">
            <a:noFill/>
            <a:miter lim="800000"/>
            <a:headEnd/>
            <a:tailEnd/>
          </a:ln>
        </p:spPr>
        <p:txBody>
          <a:bodyPr>
            <a:prstTxWarp prst="textNoShape">
              <a:avLst/>
            </a:prstTxWarp>
          </a:bodyPr>
          <a:lstStyle/>
          <a:p>
            <a:pPr marL="273050" indent="-273050" eaLnBrk="0" hangingPunct="0">
              <a:spcBef>
                <a:spcPct val="20000"/>
              </a:spcBef>
              <a:buClr>
                <a:schemeClr val="accent1"/>
              </a:buClr>
              <a:buSzPct val="85000"/>
              <a:buFont typeface="Wingdings 2" pitchFamily="-72" charset="2"/>
              <a:buChar char=""/>
            </a:pPr>
            <a:r>
              <a:rPr lang="en-US" sz="2200">
                <a:latin typeface="Georgia" pitchFamily="-72" charset="0"/>
              </a:rPr>
              <a:t>Emotional Appeal -  </a:t>
            </a:r>
            <a:r>
              <a:rPr lang="en-US" sz="2200">
                <a:solidFill>
                  <a:srgbClr val="D16349"/>
                </a:solidFill>
                <a:latin typeface="Georgia" pitchFamily="-72" charset="0"/>
              </a:rPr>
              <a:t>makes someone “feel” for the issue (persuasive)</a:t>
            </a:r>
          </a:p>
          <a:p>
            <a:pPr marL="547688" lvl="1" indent="-273050" eaLnBrk="0" hangingPunct="0">
              <a:spcBef>
                <a:spcPct val="20000"/>
              </a:spcBef>
              <a:buClr>
                <a:schemeClr val="accent2"/>
              </a:buClr>
              <a:buSzPct val="70000"/>
              <a:buFont typeface="Wingdings" pitchFamily="-72" charset="2"/>
              <a:buChar char=""/>
            </a:pPr>
            <a:r>
              <a:rPr lang="en-US" sz="1600">
                <a:solidFill>
                  <a:schemeClr val="tx2"/>
                </a:solidFill>
                <a:latin typeface="Georgia" pitchFamily="-72" charset="0"/>
              </a:rPr>
              <a:t>Think about the ASPCA commercials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p:tgtEl>
                                          <p:spTgt spid="7"/>
                                        </p:tgtEl>
                                        <p:attrNameLst>
                                          <p:attrName>ppt_y</p:attrName>
                                        </p:attrNameLst>
                                      </p:cBhvr>
                                      <p:tavLst>
                                        <p:tav tm="0">
                                          <p:val>
                                            <p:strVal val="#ppt_y+#ppt_h*1.125000"/>
                                          </p:val>
                                        </p:tav>
                                        <p:tav tm="100000">
                                          <p:val>
                                            <p:strVal val="#ppt_y"/>
                                          </p:val>
                                        </p:tav>
                                      </p:tavLst>
                                    </p:anim>
                                    <p:animEffect transition="in" filter="wipe(up)">
                                      <p:cBhvr>
                                        <p:cTn id="14" dur="5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circle(in)">
                                      <p:cBhvr>
                                        <p:cTn id="19"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5" name="Title 3"/>
          <p:cNvSpPr>
            <a:spLocks noGrp="1"/>
          </p:cNvSpPr>
          <p:nvPr>
            <p:ph type="ctrTitle"/>
          </p:nvPr>
        </p:nvSpPr>
        <p:spPr/>
        <p:txBody>
          <a:bodyPr/>
          <a:lstStyle/>
          <a:p>
            <a:r>
              <a:rPr lang="en-US" smtClean="0"/>
              <a:t>SUMMARY</a:t>
            </a:r>
          </a:p>
        </p:txBody>
      </p:sp>
      <p:sp>
        <p:nvSpPr>
          <p:cNvPr id="31746" name="Text Box 3"/>
          <p:cNvSpPr txBox="1">
            <a:spLocks noChangeArrowheads="1"/>
          </p:cNvSpPr>
          <p:nvPr/>
        </p:nvSpPr>
        <p:spPr bwMode="auto">
          <a:xfrm>
            <a:off x="368300" y="2732088"/>
            <a:ext cx="4170363" cy="3346450"/>
          </a:xfrm>
          <a:prstGeom prst="rect">
            <a:avLst/>
          </a:prstGeom>
          <a:noFill/>
          <a:ln w="9525">
            <a:noFill/>
            <a:miter lim="800000"/>
            <a:headEnd/>
            <a:tailEnd/>
          </a:ln>
        </p:spPr>
        <p:txBody>
          <a:bodyPr>
            <a:prstTxWarp prst="textNoShape">
              <a:avLst/>
            </a:prstTxWarp>
            <a:spAutoFit/>
          </a:bodyPr>
          <a:lstStyle/>
          <a:p>
            <a:pPr>
              <a:spcBef>
                <a:spcPct val="50000"/>
              </a:spcBef>
            </a:pPr>
            <a:r>
              <a:rPr lang="en-US">
                <a:solidFill>
                  <a:schemeClr val="accent1"/>
                </a:solidFill>
              </a:rPr>
              <a:t>         </a:t>
            </a:r>
            <a:r>
              <a:rPr lang="en-US" sz="1900" u="sng"/>
              <a:t>Privacy is dwindling in the world today.</a:t>
            </a:r>
            <a:r>
              <a:rPr lang="en-US" sz="1900"/>
              <a:t>  The fact of the matter is that we have no privacy.  For example, </a:t>
            </a:r>
            <a:r>
              <a:rPr lang="en-US" sz="1900" u="sng">
                <a:solidFill>
                  <a:schemeClr val="hlink"/>
                </a:solidFill>
              </a:rPr>
              <a:t>there is tracking technology</a:t>
            </a:r>
            <a:r>
              <a:rPr lang="en-US" sz="1900"/>
              <a:t>.  </a:t>
            </a:r>
            <a:r>
              <a:rPr lang="en-US" sz="1900">
                <a:solidFill>
                  <a:schemeClr val="accent1"/>
                </a:solidFill>
              </a:rPr>
              <a:t>A lot of time you can’t get hired because employers check what you do in your personal life online.</a:t>
            </a:r>
            <a:r>
              <a:rPr lang="en-US" sz="1900"/>
              <a:t>  </a:t>
            </a:r>
            <a:r>
              <a:rPr lang="en-US" sz="1900">
                <a:solidFill>
                  <a:schemeClr val="hlink"/>
                </a:solidFill>
              </a:rPr>
              <a:t>Businesses also steal your information and sell it.</a:t>
            </a:r>
            <a:r>
              <a:rPr lang="en-US" sz="1900"/>
              <a:t>  </a:t>
            </a:r>
            <a:r>
              <a:rPr lang="en-US" sz="1900" u="sng"/>
              <a:t>These are some of the problems we have today.</a:t>
            </a:r>
            <a:endParaRPr lang="en-US" sz="1900"/>
          </a:p>
        </p:txBody>
      </p:sp>
      <p:sp>
        <p:nvSpPr>
          <p:cNvPr id="31747" name="Text Box 4"/>
          <p:cNvSpPr txBox="1">
            <a:spLocks noChangeArrowheads="1"/>
          </p:cNvSpPr>
          <p:nvPr/>
        </p:nvSpPr>
        <p:spPr bwMode="auto">
          <a:xfrm>
            <a:off x="4691063" y="2630488"/>
            <a:ext cx="4170362" cy="3635375"/>
          </a:xfrm>
          <a:prstGeom prst="rect">
            <a:avLst/>
          </a:prstGeom>
          <a:noFill/>
          <a:ln w="9525">
            <a:noFill/>
            <a:miter lim="800000"/>
            <a:headEnd/>
            <a:tailEnd/>
          </a:ln>
        </p:spPr>
        <p:txBody>
          <a:bodyPr>
            <a:prstTxWarp prst="textNoShape">
              <a:avLst/>
            </a:prstTxWarp>
            <a:spAutoFit/>
          </a:bodyPr>
          <a:lstStyle/>
          <a:p>
            <a:pPr>
              <a:spcBef>
                <a:spcPct val="50000"/>
              </a:spcBef>
            </a:pPr>
            <a:r>
              <a:rPr lang="en-US">
                <a:solidFill>
                  <a:schemeClr val="accent1"/>
                </a:solidFill>
              </a:rPr>
              <a:t>         </a:t>
            </a:r>
            <a:r>
              <a:rPr lang="en-US" sz="1900" u="sng"/>
              <a:t>In today’s cities, privacy is dwindling away. </a:t>
            </a:r>
            <a:r>
              <a:rPr lang="en-US" sz="1900"/>
              <a:t> </a:t>
            </a:r>
            <a:r>
              <a:rPr lang="en-US" sz="1900">
                <a:solidFill>
                  <a:schemeClr val="accent1"/>
                </a:solidFill>
              </a:rPr>
              <a:t>One example is that hackers can steal your records</a:t>
            </a:r>
            <a:r>
              <a:rPr lang="en-US" sz="1900"/>
              <a:t>. </a:t>
            </a:r>
            <a:r>
              <a:rPr lang="en-US" sz="1900">
                <a:solidFill>
                  <a:schemeClr val="hlink"/>
                </a:solidFill>
              </a:rPr>
              <a:t>Another example is that companies can sell your information to other companies and even the FBI.</a:t>
            </a:r>
            <a:r>
              <a:rPr lang="en-US" sz="1900"/>
              <a:t> </a:t>
            </a:r>
            <a:r>
              <a:rPr lang="en-US" sz="1900">
                <a:solidFill>
                  <a:schemeClr val="accent1"/>
                </a:solidFill>
              </a:rPr>
              <a:t>Anyone with the right tools and smarts can find your personal information, purchases, legal troubles, calls, and more</a:t>
            </a:r>
            <a:r>
              <a:rPr lang="en-US" sz="1900"/>
              <a:t>. </a:t>
            </a:r>
            <a:r>
              <a:rPr lang="en-US" sz="1900" u="sng"/>
              <a:t> These are some examples of how our privacy is withering away.</a:t>
            </a:r>
            <a:endParaRPr lang="en-US" sz="190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defRPr/>
            </a:pPr>
            <a:r>
              <a:rPr lang="en-US" dirty="0" smtClean="0"/>
              <a:t>NON-FICTION READING PROCESS</a:t>
            </a:r>
            <a:endParaRPr lang="en-US" dirty="0"/>
          </a:p>
        </p:txBody>
      </p:sp>
      <p:sp>
        <p:nvSpPr>
          <p:cNvPr id="36866" name="Content Placeholder 3"/>
          <p:cNvSpPr>
            <a:spLocks noGrp="1"/>
          </p:cNvSpPr>
          <p:nvPr>
            <p:ph sz="quarter" idx="1"/>
          </p:nvPr>
        </p:nvSpPr>
        <p:spPr>
          <a:xfrm>
            <a:off x="301625" y="1476375"/>
            <a:ext cx="8534400" cy="4572000"/>
          </a:xfrm>
        </p:spPr>
        <p:txBody>
          <a:bodyPr/>
          <a:lstStyle/>
          <a:p>
            <a:r>
              <a:rPr lang="en-US" sz="2300" smtClean="0"/>
              <a:t>Talk to the Text</a:t>
            </a:r>
          </a:p>
          <a:p>
            <a:r>
              <a:rPr lang="en-US" sz="2300" smtClean="0"/>
              <a:t>Organizational Structure</a:t>
            </a:r>
          </a:p>
          <a:p>
            <a:pPr lvl="1"/>
            <a:r>
              <a:rPr lang="en-US" sz="1900" smtClean="0"/>
              <a:t>Chronological, sequential, compare/contrast, problem/solution, description(topical)</a:t>
            </a:r>
          </a:p>
          <a:p>
            <a:r>
              <a:rPr lang="en-US" sz="2300" smtClean="0"/>
              <a:t>Main Idea &amp; Purpose</a:t>
            </a:r>
            <a:endParaRPr lang="en-US" sz="2100" smtClean="0"/>
          </a:p>
          <a:p>
            <a:pPr lvl="1"/>
            <a:r>
              <a:rPr lang="en-US" sz="1900" smtClean="0"/>
              <a:t>Main Idea + Relevant supporting details</a:t>
            </a:r>
          </a:p>
          <a:p>
            <a:pPr lvl="1"/>
            <a:r>
              <a:rPr lang="en-US" sz="1900" smtClean="0"/>
              <a:t>Conclusions?</a:t>
            </a:r>
            <a:r>
              <a:rPr lang="en-US" sz="2300" smtClean="0"/>
              <a:t>  </a:t>
            </a:r>
          </a:p>
          <a:p>
            <a:r>
              <a:rPr lang="en-US" sz="2300" smtClean="0"/>
              <a:t>Author’s Purpose – Why write the article? </a:t>
            </a:r>
          </a:p>
          <a:p>
            <a:r>
              <a:rPr lang="en-US" sz="2300" smtClean="0"/>
              <a:t>Author’s Tone - </a:t>
            </a:r>
          </a:p>
          <a:p>
            <a:pPr lvl="1"/>
            <a:r>
              <a:rPr lang="en-US" sz="1900" smtClean="0"/>
              <a:t>Author’s feeling/attitude about the subject</a:t>
            </a:r>
          </a:p>
          <a:p>
            <a:r>
              <a:rPr lang="en-US" sz="2300" smtClean="0"/>
              <a:t>What argument techniques were used?</a:t>
            </a:r>
          </a:p>
          <a:p>
            <a:pPr lvl="1"/>
            <a:r>
              <a:rPr lang="en-US" sz="1900" smtClean="0"/>
              <a:t>Statistics, logic, expert opinion, emotion</a:t>
            </a:r>
            <a:endParaRPr lang="en-US" sz="230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pPr eaLnBrk="1" fontAlgn="auto" hangingPunct="1">
              <a:spcAft>
                <a:spcPts val="0"/>
              </a:spcAft>
              <a:buFont typeface="Wingdings 2"/>
              <a:buNone/>
              <a:defRPr/>
            </a:pPr>
            <a:r>
              <a:rPr lang="en-US" dirty="0" smtClean="0">
                <a:ea typeface="+mn-ea"/>
                <a:cs typeface="+mn-cs"/>
              </a:rPr>
              <a:t>A reading Comprehension Strategy</a:t>
            </a:r>
            <a:endParaRPr lang="en-US" dirty="0">
              <a:ea typeface="+mn-ea"/>
              <a:cs typeface="+mn-cs"/>
            </a:endParaRPr>
          </a:p>
        </p:txBody>
      </p:sp>
      <p:sp>
        <p:nvSpPr>
          <p:cNvPr id="16386" name="Title 2"/>
          <p:cNvSpPr>
            <a:spLocks noGrp="1"/>
          </p:cNvSpPr>
          <p:nvPr>
            <p:ph type="ctrTitle"/>
          </p:nvPr>
        </p:nvSpPr>
        <p:spPr/>
        <p:txBody>
          <a:bodyPr/>
          <a:lstStyle/>
          <a:p>
            <a:pPr eaLnBrk="1" hangingPunct="1"/>
            <a:r>
              <a:rPr lang="en-US" b="1" smtClean="0"/>
              <a:t>TALKING TO THE TEXT</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 Placeholder 3"/>
          <p:cNvSpPr>
            <a:spLocks noGrp="1"/>
          </p:cNvSpPr>
          <p:nvPr>
            <p:ph type="body" idx="1"/>
          </p:nvPr>
        </p:nvSpPr>
        <p:spPr>
          <a:xfrm>
            <a:off x="301625" y="1524000"/>
            <a:ext cx="4040188" cy="733425"/>
          </a:xfrm>
        </p:spPr>
        <p:txBody>
          <a:bodyPr/>
          <a:lstStyle/>
          <a:p>
            <a:pPr algn="ctr" eaLnBrk="1" fontAlgn="auto" hangingPunct="1">
              <a:spcAft>
                <a:spcPts val="0"/>
              </a:spcAft>
              <a:buFont typeface="Wingdings 2"/>
              <a:buNone/>
              <a:defRPr/>
            </a:pPr>
            <a:r>
              <a:rPr sz="3000"/>
              <a:t>BASICS</a:t>
            </a:r>
          </a:p>
        </p:txBody>
      </p:sp>
      <p:sp>
        <p:nvSpPr>
          <p:cNvPr id="5" name="Text Placeholder 4"/>
          <p:cNvSpPr>
            <a:spLocks noGrp="1"/>
          </p:cNvSpPr>
          <p:nvPr>
            <p:ph type="body" sz="half" idx="3"/>
          </p:nvPr>
        </p:nvSpPr>
        <p:spPr>
          <a:xfrm>
            <a:off x="4791075" y="1524000"/>
            <a:ext cx="4041775" cy="731838"/>
          </a:xfrm>
        </p:spPr>
        <p:txBody>
          <a:bodyPr/>
          <a:lstStyle/>
          <a:p>
            <a:pPr algn="ctr" eaLnBrk="1" fontAlgn="auto" hangingPunct="1">
              <a:spcAft>
                <a:spcPts val="0"/>
              </a:spcAft>
              <a:buFont typeface="Wingdings 2"/>
              <a:buNone/>
              <a:defRPr/>
            </a:pPr>
            <a:r>
              <a:rPr lang="en-US" sz="3000" dirty="0" smtClean="0"/>
              <a:t>BENEFITS</a:t>
            </a:r>
            <a:endParaRPr lang="en-US" sz="3000" dirty="0"/>
          </a:p>
        </p:txBody>
      </p:sp>
      <p:sp>
        <p:nvSpPr>
          <p:cNvPr id="3" name="Content Placeholder 2"/>
          <p:cNvSpPr>
            <a:spLocks noGrp="1"/>
          </p:cNvSpPr>
          <p:nvPr>
            <p:ph sz="quarter" idx="2"/>
          </p:nvPr>
        </p:nvSpPr>
        <p:spPr>
          <a:xfrm>
            <a:off x="301625" y="2471738"/>
            <a:ext cx="4041775" cy="3817937"/>
          </a:xfrm>
        </p:spPr>
        <p:txBody>
          <a:bodyPr>
            <a:normAutofit lnSpcReduction="10000"/>
          </a:bodyPr>
          <a:lstStyle/>
          <a:p>
            <a:pPr marL="548640" lvl="1" indent="-274320" eaLnBrk="1" fontAlgn="auto" hangingPunct="1">
              <a:lnSpc>
                <a:spcPct val="120000"/>
              </a:lnSpc>
              <a:spcAft>
                <a:spcPts val="0"/>
              </a:spcAft>
              <a:buFont typeface="Wingdings"/>
              <a:buChar char=""/>
              <a:defRPr/>
            </a:pPr>
            <a:r>
              <a:rPr lang="en-US" sz="2500" dirty="0" smtClean="0">
                <a:ea typeface="+mn-ea"/>
              </a:rPr>
              <a:t>Circle </a:t>
            </a:r>
            <a:r>
              <a:rPr lang="en-US" sz="2500" dirty="0" smtClean="0">
                <a:solidFill>
                  <a:srgbClr val="660066"/>
                </a:solidFill>
                <a:ea typeface="+mn-ea"/>
              </a:rPr>
              <a:t>unknown words</a:t>
            </a:r>
          </a:p>
          <a:p>
            <a:pPr marL="548640" lvl="1" indent="-274320" eaLnBrk="1" fontAlgn="auto" hangingPunct="1">
              <a:lnSpc>
                <a:spcPct val="120000"/>
              </a:lnSpc>
              <a:spcAft>
                <a:spcPts val="0"/>
              </a:spcAft>
              <a:buFont typeface="Wingdings"/>
              <a:buChar char=""/>
              <a:defRPr/>
            </a:pPr>
            <a:r>
              <a:rPr lang="en-US" sz="2500" dirty="0" smtClean="0">
                <a:ea typeface="+mn-ea"/>
              </a:rPr>
              <a:t>Highlight/Underline </a:t>
            </a:r>
            <a:r>
              <a:rPr lang="en-US" sz="2500" dirty="0" smtClean="0">
                <a:solidFill>
                  <a:srgbClr val="660066"/>
                </a:solidFill>
                <a:ea typeface="+mn-ea"/>
              </a:rPr>
              <a:t>context clues</a:t>
            </a:r>
          </a:p>
          <a:p>
            <a:pPr marL="548640" lvl="1" indent="-274320" eaLnBrk="1" fontAlgn="auto" hangingPunct="1">
              <a:lnSpc>
                <a:spcPct val="120000"/>
              </a:lnSpc>
              <a:spcAft>
                <a:spcPts val="0"/>
              </a:spcAft>
              <a:buFont typeface="Wingdings"/>
              <a:buChar char=""/>
              <a:defRPr/>
            </a:pPr>
            <a:r>
              <a:rPr lang="en-US" sz="2500" dirty="0" smtClean="0">
                <a:ea typeface="+mn-ea"/>
              </a:rPr>
              <a:t>Take as many notes as possible in the margins on the </a:t>
            </a:r>
            <a:r>
              <a:rPr lang="en-US" sz="2500" b="1" dirty="0" smtClean="0">
                <a:solidFill>
                  <a:srgbClr val="660066"/>
                </a:solidFill>
                <a:ea typeface="+mn-ea"/>
              </a:rPr>
              <a:t>main ideas AND relevant examples</a:t>
            </a:r>
            <a:r>
              <a:rPr lang="en-US" sz="2500" b="1" dirty="0" smtClean="0">
                <a:ea typeface="+mn-ea"/>
              </a:rPr>
              <a:t>.</a:t>
            </a:r>
          </a:p>
          <a:p>
            <a:pPr marL="0" indent="0" eaLnBrk="1" fontAlgn="auto" hangingPunct="1">
              <a:lnSpc>
                <a:spcPct val="120000"/>
              </a:lnSpc>
              <a:spcAft>
                <a:spcPts val="0"/>
              </a:spcAft>
              <a:buFont typeface="Wingdings 2"/>
              <a:buNone/>
              <a:defRPr/>
            </a:pPr>
            <a:endParaRPr lang="en-US" sz="2500" b="1" u="sng" dirty="0" smtClean="0">
              <a:solidFill>
                <a:srgbClr val="660066"/>
              </a:solidFill>
              <a:ea typeface="+mn-ea"/>
              <a:cs typeface="+mn-cs"/>
            </a:endParaRPr>
          </a:p>
        </p:txBody>
      </p:sp>
      <p:sp>
        <p:nvSpPr>
          <p:cNvPr id="18436" name="Content Placeholder 5"/>
          <p:cNvSpPr>
            <a:spLocks noGrp="1"/>
          </p:cNvSpPr>
          <p:nvPr>
            <p:ph sz="quarter" idx="4"/>
          </p:nvPr>
        </p:nvSpPr>
        <p:spPr>
          <a:xfrm>
            <a:off x="4800600" y="2471738"/>
            <a:ext cx="4038600" cy="3821112"/>
          </a:xfrm>
        </p:spPr>
        <p:txBody>
          <a:bodyPr/>
          <a:lstStyle/>
          <a:p>
            <a:pPr lvl="1" eaLnBrk="1" hangingPunct="1">
              <a:lnSpc>
                <a:spcPct val="120000"/>
              </a:lnSpc>
            </a:pPr>
            <a:r>
              <a:rPr lang="en-US" sz="2500" smtClean="0"/>
              <a:t>No more re-reading</a:t>
            </a:r>
          </a:p>
          <a:p>
            <a:pPr lvl="1" eaLnBrk="1" hangingPunct="1">
              <a:lnSpc>
                <a:spcPct val="120000"/>
              </a:lnSpc>
            </a:pPr>
            <a:r>
              <a:rPr lang="en-US" sz="2500" smtClean="0"/>
              <a:t>Saves time!</a:t>
            </a:r>
          </a:p>
          <a:p>
            <a:pPr lvl="1" eaLnBrk="1" hangingPunct="1">
              <a:lnSpc>
                <a:spcPct val="120000"/>
              </a:lnSpc>
            </a:pPr>
            <a:r>
              <a:rPr lang="en-US" sz="2500" smtClean="0"/>
              <a:t>Easier to study later or answer questions</a:t>
            </a:r>
          </a:p>
          <a:p>
            <a:pPr eaLnBrk="1" hangingPunct="1"/>
            <a:endParaRPr lang="en-US" smtClean="0"/>
          </a:p>
        </p:txBody>
      </p:sp>
      <p:sp>
        <p:nvSpPr>
          <p:cNvPr id="18437" name="Title 1"/>
          <p:cNvSpPr>
            <a:spLocks noGrp="1"/>
          </p:cNvSpPr>
          <p:nvPr>
            <p:ph type="title"/>
          </p:nvPr>
        </p:nvSpPr>
        <p:spPr>
          <a:xfrm>
            <a:off x="301625" y="228600"/>
            <a:ext cx="6910388" cy="758825"/>
          </a:xfrm>
        </p:spPr>
        <p:txBody>
          <a:bodyPr/>
          <a:lstStyle/>
          <a:p>
            <a:pPr eaLnBrk="1" hangingPunct="1"/>
            <a:r>
              <a:rPr lang="en-US" b="1" smtClean="0"/>
              <a:t>TALKING TO THE TEXT</a:t>
            </a:r>
          </a:p>
        </p:txBody>
      </p:sp>
      <p:pic>
        <p:nvPicPr>
          <p:cNvPr id="18438" name="Picture 1" descr="MCj04244940000[1]"/>
          <p:cNvPicPr>
            <a:picLocks noChangeAspect="1" noChangeArrowheads="1"/>
          </p:cNvPicPr>
          <p:nvPr/>
        </p:nvPicPr>
        <p:blipFill>
          <a:blip r:embed="rId3"/>
          <a:srcRect/>
          <a:stretch>
            <a:fillRect/>
          </a:stretch>
        </p:blipFill>
        <p:spPr bwMode="auto">
          <a:xfrm>
            <a:off x="7212013" y="0"/>
            <a:ext cx="1627187" cy="11731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pPr eaLnBrk="1" hangingPunct="1"/>
            <a:r>
              <a:rPr lang="en-US" b="1" smtClean="0">
                <a:solidFill>
                  <a:srgbClr val="7B9899"/>
                </a:solidFill>
              </a:rPr>
              <a:t>TALKING TO THE TEXT</a:t>
            </a:r>
          </a:p>
        </p:txBody>
      </p:sp>
      <p:sp>
        <p:nvSpPr>
          <p:cNvPr id="3" name="Content Placeholder 2"/>
          <p:cNvSpPr>
            <a:spLocks noGrp="1"/>
          </p:cNvSpPr>
          <p:nvPr>
            <p:ph sz="quarter" idx="1"/>
          </p:nvPr>
        </p:nvSpPr>
        <p:spPr>
          <a:xfrm>
            <a:off x="301625" y="1527175"/>
            <a:ext cx="8504238" cy="4572000"/>
          </a:xfrm>
        </p:spPr>
        <p:txBody>
          <a:bodyPr>
            <a:normAutofit/>
          </a:bodyPr>
          <a:lstStyle/>
          <a:p>
            <a:pPr marL="274320" indent="-274320" eaLnBrk="1" fontAlgn="auto" hangingPunct="1">
              <a:spcAft>
                <a:spcPts val="0"/>
              </a:spcAft>
              <a:buFont typeface="Wingdings 2"/>
              <a:buChar char=""/>
              <a:defRPr/>
            </a:pPr>
            <a:r>
              <a:rPr lang="en-US" b="1" dirty="0" smtClean="0">
                <a:solidFill>
                  <a:srgbClr val="660066"/>
                </a:solidFill>
                <a:ea typeface="+mn-ea"/>
                <a:cs typeface="+mn-cs"/>
              </a:rPr>
              <a:t>TYPES OF NOTES: </a:t>
            </a:r>
            <a:endParaRPr lang="en-US" b="1" dirty="0">
              <a:solidFill>
                <a:srgbClr val="660066"/>
              </a:solidFill>
              <a:ea typeface="+mn-ea"/>
              <a:cs typeface="+mn-cs"/>
            </a:endParaRPr>
          </a:p>
          <a:p>
            <a:pPr marL="274320" lvl="1" indent="0" eaLnBrk="1" fontAlgn="auto" hangingPunct="1">
              <a:spcAft>
                <a:spcPts val="0"/>
              </a:spcAft>
              <a:buFont typeface="Wingdings"/>
              <a:buNone/>
              <a:defRPr/>
            </a:pPr>
            <a:endParaRPr lang="en-US" sz="1000" b="1" u="sng" dirty="0" smtClean="0">
              <a:ea typeface="+mn-ea"/>
            </a:endParaRPr>
          </a:p>
          <a:p>
            <a:pPr marL="548640" lvl="1" indent="-274320" eaLnBrk="1" fontAlgn="auto" hangingPunct="1">
              <a:spcAft>
                <a:spcPts val="0"/>
              </a:spcAft>
              <a:buFont typeface="Wingdings"/>
              <a:buChar char=""/>
              <a:defRPr/>
            </a:pPr>
            <a:r>
              <a:rPr lang="en-US" b="1" u="sng" dirty="0" smtClean="0">
                <a:ea typeface="+mn-ea"/>
              </a:rPr>
              <a:t>QUESTION</a:t>
            </a:r>
            <a:r>
              <a:rPr lang="en-US" dirty="0" smtClean="0">
                <a:ea typeface="+mn-ea"/>
              </a:rPr>
              <a:t>:  So you can come back to it later and not waste time now… maybe it doesn’t even matter!</a:t>
            </a:r>
          </a:p>
          <a:p>
            <a:pPr marL="548640" lvl="1" indent="-274320" eaLnBrk="1" fontAlgn="auto" hangingPunct="1">
              <a:spcAft>
                <a:spcPts val="0"/>
              </a:spcAft>
              <a:buFont typeface="Wingdings"/>
              <a:buChar char=""/>
              <a:defRPr/>
            </a:pPr>
            <a:endParaRPr lang="en-US" sz="800" dirty="0" smtClean="0">
              <a:ea typeface="+mn-ea"/>
            </a:endParaRPr>
          </a:p>
          <a:p>
            <a:pPr marL="548640" lvl="1" indent="-274320" eaLnBrk="1" fontAlgn="auto" hangingPunct="1">
              <a:spcAft>
                <a:spcPts val="0"/>
              </a:spcAft>
              <a:buFont typeface="Wingdings"/>
              <a:buChar char=""/>
              <a:defRPr/>
            </a:pPr>
            <a:r>
              <a:rPr lang="en-US" b="1" u="sng" dirty="0" smtClean="0">
                <a:ea typeface="+mn-ea"/>
              </a:rPr>
              <a:t>SUMMARIZE</a:t>
            </a:r>
            <a:r>
              <a:rPr lang="en-US" dirty="0" smtClean="0">
                <a:ea typeface="+mn-ea"/>
              </a:rPr>
              <a:t>:  Put a large chunk BRIEFLY in your own words</a:t>
            </a:r>
            <a:endParaRPr lang="en-US" dirty="0">
              <a:ea typeface="+mn-ea"/>
            </a:endParaRPr>
          </a:p>
          <a:p>
            <a:pPr marL="548640" lvl="1" indent="-274320" eaLnBrk="1" fontAlgn="auto" hangingPunct="1">
              <a:spcAft>
                <a:spcPts val="0"/>
              </a:spcAft>
              <a:buFont typeface="Wingdings"/>
              <a:buChar char=""/>
              <a:defRPr/>
            </a:pPr>
            <a:endParaRPr lang="en-US" sz="800" dirty="0" smtClean="0">
              <a:ea typeface="+mn-ea"/>
            </a:endParaRPr>
          </a:p>
          <a:p>
            <a:pPr marL="548640" lvl="1" indent="-274320" eaLnBrk="1" fontAlgn="auto" hangingPunct="1">
              <a:spcAft>
                <a:spcPts val="0"/>
              </a:spcAft>
              <a:buFont typeface="Wingdings"/>
              <a:buChar char=""/>
              <a:defRPr/>
            </a:pPr>
            <a:r>
              <a:rPr lang="en-US" b="1" u="sng" dirty="0" smtClean="0">
                <a:ea typeface="+mn-ea"/>
              </a:rPr>
              <a:t>CLARIFY</a:t>
            </a:r>
            <a:r>
              <a:rPr lang="en-US" dirty="0" smtClean="0">
                <a:ea typeface="+mn-ea"/>
              </a:rPr>
              <a:t>: Re-explain in simpler terms</a:t>
            </a:r>
          </a:p>
          <a:p>
            <a:pPr marL="548640" lvl="1" indent="-274320" eaLnBrk="1" fontAlgn="auto" hangingPunct="1">
              <a:spcAft>
                <a:spcPts val="0"/>
              </a:spcAft>
              <a:buFont typeface="Wingdings"/>
              <a:buChar char=""/>
              <a:defRPr/>
            </a:pPr>
            <a:endParaRPr lang="en-US" sz="800" dirty="0" smtClean="0">
              <a:ea typeface="+mn-ea"/>
            </a:endParaRPr>
          </a:p>
          <a:p>
            <a:pPr marL="548640" lvl="1" indent="-274320" eaLnBrk="1" fontAlgn="auto" hangingPunct="1">
              <a:spcAft>
                <a:spcPts val="0"/>
              </a:spcAft>
              <a:buFont typeface="Wingdings"/>
              <a:buChar char=""/>
              <a:defRPr/>
            </a:pPr>
            <a:r>
              <a:rPr lang="en-US" b="1" u="sng" dirty="0" smtClean="0">
                <a:ea typeface="+mn-ea"/>
              </a:rPr>
              <a:t>COMPARE</a:t>
            </a:r>
            <a:r>
              <a:rPr lang="en-US" dirty="0" smtClean="0">
                <a:ea typeface="+mn-ea"/>
              </a:rPr>
              <a:t>:  Personal/Outside connections</a:t>
            </a:r>
          </a:p>
          <a:p>
            <a:pPr marL="548640" lvl="1" indent="-274320" eaLnBrk="1" fontAlgn="auto" hangingPunct="1">
              <a:spcAft>
                <a:spcPts val="0"/>
              </a:spcAft>
              <a:buFont typeface="Wingdings"/>
              <a:buChar char=""/>
              <a:defRPr/>
            </a:pPr>
            <a:endParaRPr lang="en-US" sz="900" dirty="0" smtClean="0">
              <a:ea typeface="+mn-ea"/>
            </a:endParaRPr>
          </a:p>
          <a:p>
            <a:pPr marL="548640" lvl="1" indent="-274320" eaLnBrk="1" fontAlgn="auto" hangingPunct="1">
              <a:spcAft>
                <a:spcPts val="0"/>
              </a:spcAft>
              <a:buFont typeface="Wingdings"/>
              <a:buChar char=""/>
              <a:defRPr/>
            </a:pPr>
            <a:r>
              <a:rPr lang="en-US" b="1" u="sng" dirty="0" smtClean="0">
                <a:ea typeface="+mn-ea"/>
              </a:rPr>
              <a:t>PREDICT</a:t>
            </a:r>
            <a:r>
              <a:rPr lang="en-US" dirty="0" smtClean="0">
                <a:ea typeface="+mn-ea"/>
              </a:rPr>
              <a:t>:  This might happen in the future… Consequences/repercussions </a:t>
            </a:r>
            <a:endParaRPr lang="en-US" b="1" dirty="0">
              <a:ea typeface="+mn-ea"/>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29" name="Title 1"/>
          <p:cNvSpPr>
            <a:spLocks noGrp="1"/>
          </p:cNvSpPr>
          <p:nvPr>
            <p:ph type="title"/>
          </p:nvPr>
        </p:nvSpPr>
        <p:spPr>
          <a:xfrm>
            <a:off x="3000375" y="512763"/>
            <a:ext cx="5867400" cy="1219200"/>
          </a:xfrm>
        </p:spPr>
        <p:txBody>
          <a:bodyPr/>
          <a:lstStyle/>
          <a:p>
            <a:pPr algn="ctr" eaLnBrk="1" hangingPunct="1"/>
            <a:r>
              <a:rPr lang="en-US" smtClean="0"/>
              <a:t>START TALKING TO THE TEXT</a:t>
            </a:r>
          </a:p>
        </p:txBody>
      </p:sp>
      <p:sp>
        <p:nvSpPr>
          <p:cNvPr id="5" name="Text Placeholder 4"/>
          <p:cNvSpPr>
            <a:spLocks noGrp="1"/>
          </p:cNvSpPr>
          <p:nvPr>
            <p:ph type="body" sz="half" idx="2"/>
          </p:nvPr>
        </p:nvSpPr>
        <p:spPr>
          <a:xfrm>
            <a:off x="358775" y="990600"/>
            <a:ext cx="2438400" cy="5257800"/>
          </a:xfrm>
        </p:spPr>
        <p:txBody>
          <a:bodyPr>
            <a:normAutofit/>
          </a:bodyPr>
          <a:lstStyle/>
          <a:p>
            <a:pPr eaLnBrk="1" fontAlgn="auto" hangingPunct="1">
              <a:defRPr/>
            </a:pPr>
            <a:r>
              <a:rPr lang="en-US" sz="2500" b="1" u="sng" dirty="0" smtClean="0">
                <a:solidFill>
                  <a:srgbClr val="000090"/>
                </a:solidFill>
                <a:ea typeface="+mn-ea"/>
                <a:cs typeface="+mn-cs"/>
              </a:rPr>
              <a:t>NOTES:</a:t>
            </a:r>
          </a:p>
          <a:p>
            <a:pPr marL="285750" indent="-285750" eaLnBrk="1" fontAlgn="auto" hangingPunct="1">
              <a:lnSpc>
                <a:spcPct val="120000"/>
              </a:lnSpc>
              <a:buFont typeface="Wingdings" charset="2"/>
              <a:buChar char="ü"/>
              <a:defRPr/>
            </a:pPr>
            <a:r>
              <a:rPr lang="en-US" sz="2000" b="1" dirty="0" smtClean="0">
                <a:solidFill>
                  <a:srgbClr val="000090"/>
                </a:solidFill>
                <a:ea typeface="+mn-ea"/>
                <a:cs typeface="+mn-cs"/>
              </a:rPr>
              <a:t>UNKNOWN WORDS</a:t>
            </a:r>
          </a:p>
          <a:p>
            <a:pPr marL="285750" indent="-285750" eaLnBrk="1" fontAlgn="auto" hangingPunct="1">
              <a:lnSpc>
                <a:spcPct val="120000"/>
              </a:lnSpc>
              <a:buFont typeface="Wingdings" charset="2"/>
              <a:buChar char="ü"/>
              <a:defRPr/>
            </a:pPr>
            <a:r>
              <a:rPr lang="en-US" sz="2000" b="1" dirty="0" smtClean="0">
                <a:solidFill>
                  <a:srgbClr val="000090"/>
                </a:solidFill>
                <a:ea typeface="+mn-ea"/>
                <a:cs typeface="+mn-cs"/>
              </a:rPr>
              <a:t>QUESTION</a:t>
            </a:r>
          </a:p>
          <a:p>
            <a:pPr marL="285750" indent="-285750" eaLnBrk="1" fontAlgn="auto" hangingPunct="1">
              <a:lnSpc>
                <a:spcPct val="120000"/>
              </a:lnSpc>
              <a:buFont typeface="Wingdings" charset="2"/>
              <a:buChar char="ü"/>
              <a:defRPr/>
            </a:pPr>
            <a:r>
              <a:rPr lang="en-US" sz="2000" b="1" dirty="0" smtClean="0">
                <a:solidFill>
                  <a:srgbClr val="000090"/>
                </a:solidFill>
                <a:ea typeface="+mn-ea"/>
                <a:cs typeface="+mn-cs"/>
              </a:rPr>
              <a:t>SUMMARIZE</a:t>
            </a:r>
          </a:p>
          <a:p>
            <a:pPr marL="285750" indent="-285750" eaLnBrk="1" fontAlgn="auto" hangingPunct="1">
              <a:lnSpc>
                <a:spcPct val="120000"/>
              </a:lnSpc>
              <a:buFont typeface="Wingdings" charset="2"/>
              <a:buChar char="ü"/>
              <a:defRPr/>
            </a:pPr>
            <a:r>
              <a:rPr lang="en-US" sz="2000" b="1" dirty="0" smtClean="0">
                <a:solidFill>
                  <a:srgbClr val="000090"/>
                </a:solidFill>
                <a:ea typeface="+mn-ea"/>
                <a:cs typeface="+mn-cs"/>
              </a:rPr>
              <a:t>CLARIFY</a:t>
            </a:r>
          </a:p>
          <a:p>
            <a:pPr marL="285750" indent="-285750" eaLnBrk="1" fontAlgn="auto" hangingPunct="1">
              <a:lnSpc>
                <a:spcPct val="120000"/>
              </a:lnSpc>
              <a:buFont typeface="Wingdings" charset="2"/>
              <a:buChar char="ü"/>
              <a:defRPr/>
            </a:pPr>
            <a:r>
              <a:rPr lang="en-US" sz="2000" b="1" dirty="0" smtClean="0">
                <a:solidFill>
                  <a:srgbClr val="000090"/>
                </a:solidFill>
                <a:ea typeface="+mn-ea"/>
                <a:cs typeface="+mn-cs"/>
              </a:rPr>
              <a:t>COMPARE </a:t>
            </a:r>
          </a:p>
          <a:p>
            <a:pPr marL="285750" indent="-285750" eaLnBrk="1" fontAlgn="auto" hangingPunct="1">
              <a:lnSpc>
                <a:spcPct val="120000"/>
              </a:lnSpc>
              <a:buFont typeface="Wingdings" charset="2"/>
              <a:buChar char="ü"/>
              <a:defRPr/>
            </a:pPr>
            <a:r>
              <a:rPr lang="en-US" sz="2000" b="1" dirty="0" smtClean="0">
                <a:solidFill>
                  <a:srgbClr val="000090"/>
                </a:solidFill>
                <a:ea typeface="+mn-ea"/>
                <a:cs typeface="+mn-cs"/>
              </a:rPr>
              <a:t>PREDICT</a:t>
            </a:r>
          </a:p>
          <a:p>
            <a:pPr marL="285750" indent="-285750" eaLnBrk="1" fontAlgn="auto" hangingPunct="1">
              <a:buFont typeface="Wingdings" charset="2"/>
              <a:buChar char="ü"/>
              <a:defRPr/>
            </a:pPr>
            <a:endParaRPr lang="en-US" b="1" dirty="0">
              <a:solidFill>
                <a:srgbClr val="000090"/>
              </a:solidFill>
              <a:ea typeface="+mn-ea"/>
              <a:cs typeface="+mn-cs"/>
            </a:endParaRPr>
          </a:p>
        </p:txBody>
      </p:sp>
      <p:sp>
        <p:nvSpPr>
          <p:cNvPr id="22531" name="TextBox 5"/>
          <p:cNvSpPr txBox="1">
            <a:spLocks noChangeArrowheads="1"/>
          </p:cNvSpPr>
          <p:nvPr/>
        </p:nvSpPr>
        <p:spPr bwMode="auto">
          <a:xfrm>
            <a:off x="3833813" y="2011363"/>
            <a:ext cx="4337050" cy="2860675"/>
          </a:xfrm>
          <a:prstGeom prst="rect">
            <a:avLst/>
          </a:prstGeom>
          <a:noFill/>
          <a:ln w="9525">
            <a:noFill/>
            <a:miter lim="800000"/>
            <a:headEnd/>
            <a:tailEnd/>
          </a:ln>
        </p:spPr>
        <p:txBody>
          <a:bodyPr>
            <a:prstTxWarp prst="textNoShape">
              <a:avLst/>
            </a:prstTxWarp>
            <a:spAutoFit/>
          </a:bodyPr>
          <a:lstStyle/>
          <a:p>
            <a:pPr>
              <a:lnSpc>
                <a:spcPct val="120000"/>
              </a:lnSpc>
            </a:pPr>
            <a:r>
              <a:rPr lang="en-US" sz="1900">
                <a:latin typeface="Georgia" pitchFamily="-72" charset="0"/>
              </a:rPr>
              <a:t>So how do you live in a digital world and still maintain a semblance of privacy? Experts say it’s crucial to recognize that those bits of data are permanent—a trail of electronic crumbs that is never swept away, available to anyone with the skills and inclination to sniff it out.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7" name="Title 1"/>
          <p:cNvSpPr>
            <a:spLocks noGrp="1"/>
          </p:cNvSpPr>
          <p:nvPr>
            <p:ph type="title"/>
          </p:nvPr>
        </p:nvSpPr>
        <p:spPr>
          <a:xfrm>
            <a:off x="3000375" y="512763"/>
            <a:ext cx="5867400" cy="1219200"/>
          </a:xfrm>
        </p:spPr>
        <p:txBody>
          <a:bodyPr/>
          <a:lstStyle/>
          <a:p>
            <a:pPr algn="ctr" eaLnBrk="1" hangingPunct="1"/>
            <a:r>
              <a:rPr lang="en-US" smtClean="0"/>
              <a:t>START TALKING TO THE TEXT</a:t>
            </a:r>
          </a:p>
        </p:txBody>
      </p:sp>
      <p:sp>
        <p:nvSpPr>
          <p:cNvPr id="5" name="Text Placeholder 4"/>
          <p:cNvSpPr>
            <a:spLocks noGrp="1"/>
          </p:cNvSpPr>
          <p:nvPr>
            <p:ph type="body" sz="half" idx="2"/>
          </p:nvPr>
        </p:nvSpPr>
        <p:spPr>
          <a:xfrm>
            <a:off x="358775" y="990600"/>
            <a:ext cx="2438400" cy="5257800"/>
          </a:xfrm>
        </p:spPr>
        <p:txBody>
          <a:bodyPr>
            <a:normAutofit/>
          </a:bodyPr>
          <a:lstStyle/>
          <a:p>
            <a:pPr eaLnBrk="1" fontAlgn="auto" hangingPunct="1">
              <a:defRPr/>
            </a:pPr>
            <a:r>
              <a:rPr lang="en-US" sz="2500" b="1" u="sng" dirty="0" smtClean="0">
                <a:solidFill>
                  <a:srgbClr val="000090"/>
                </a:solidFill>
                <a:ea typeface="+mn-ea"/>
                <a:cs typeface="+mn-cs"/>
              </a:rPr>
              <a:t>NOTES:</a:t>
            </a:r>
          </a:p>
          <a:p>
            <a:pPr marL="285750" indent="-285750" eaLnBrk="1" fontAlgn="auto" hangingPunct="1">
              <a:lnSpc>
                <a:spcPct val="120000"/>
              </a:lnSpc>
              <a:buFont typeface="Wingdings" charset="2"/>
              <a:buChar char="ü"/>
              <a:defRPr/>
            </a:pPr>
            <a:r>
              <a:rPr lang="en-US" sz="2000" b="1" dirty="0" smtClean="0">
                <a:solidFill>
                  <a:srgbClr val="000090"/>
                </a:solidFill>
                <a:ea typeface="+mn-ea"/>
                <a:cs typeface="+mn-cs"/>
              </a:rPr>
              <a:t>UNKNOWN WORDS</a:t>
            </a:r>
          </a:p>
          <a:p>
            <a:pPr marL="285750" indent="-285750" eaLnBrk="1" fontAlgn="auto" hangingPunct="1">
              <a:lnSpc>
                <a:spcPct val="120000"/>
              </a:lnSpc>
              <a:buFont typeface="Wingdings" charset="2"/>
              <a:buChar char="ü"/>
              <a:defRPr/>
            </a:pPr>
            <a:r>
              <a:rPr lang="en-US" sz="2000" b="1" dirty="0" smtClean="0">
                <a:solidFill>
                  <a:srgbClr val="000090"/>
                </a:solidFill>
                <a:ea typeface="+mn-ea"/>
                <a:cs typeface="+mn-cs"/>
              </a:rPr>
              <a:t>QUESTION</a:t>
            </a:r>
          </a:p>
          <a:p>
            <a:pPr marL="285750" indent="-285750" eaLnBrk="1" fontAlgn="auto" hangingPunct="1">
              <a:lnSpc>
                <a:spcPct val="120000"/>
              </a:lnSpc>
              <a:buFont typeface="Wingdings" charset="2"/>
              <a:buChar char="ü"/>
              <a:defRPr/>
            </a:pPr>
            <a:r>
              <a:rPr lang="en-US" sz="2000" b="1" dirty="0" smtClean="0">
                <a:solidFill>
                  <a:srgbClr val="000090"/>
                </a:solidFill>
                <a:ea typeface="+mn-ea"/>
                <a:cs typeface="+mn-cs"/>
              </a:rPr>
              <a:t>SUMMARIZE</a:t>
            </a:r>
          </a:p>
          <a:p>
            <a:pPr marL="285750" indent="-285750" eaLnBrk="1" fontAlgn="auto" hangingPunct="1">
              <a:lnSpc>
                <a:spcPct val="120000"/>
              </a:lnSpc>
              <a:buFont typeface="Wingdings" charset="2"/>
              <a:buChar char="ü"/>
              <a:defRPr/>
            </a:pPr>
            <a:r>
              <a:rPr lang="en-US" sz="2000" b="1" dirty="0" smtClean="0">
                <a:solidFill>
                  <a:srgbClr val="000090"/>
                </a:solidFill>
                <a:ea typeface="+mn-ea"/>
                <a:cs typeface="+mn-cs"/>
              </a:rPr>
              <a:t>CLARIFY</a:t>
            </a:r>
          </a:p>
          <a:p>
            <a:pPr marL="285750" indent="-285750" eaLnBrk="1" fontAlgn="auto" hangingPunct="1">
              <a:lnSpc>
                <a:spcPct val="120000"/>
              </a:lnSpc>
              <a:buFont typeface="Wingdings" charset="2"/>
              <a:buChar char="ü"/>
              <a:defRPr/>
            </a:pPr>
            <a:r>
              <a:rPr lang="en-US" sz="2000" b="1" dirty="0" smtClean="0">
                <a:solidFill>
                  <a:srgbClr val="000090"/>
                </a:solidFill>
                <a:ea typeface="+mn-ea"/>
                <a:cs typeface="+mn-cs"/>
              </a:rPr>
              <a:t>COMPARE </a:t>
            </a:r>
          </a:p>
          <a:p>
            <a:pPr marL="285750" indent="-285750" eaLnBrk="1" fontAlgn="auto" hangingPunct="1">
              <a:lnSpc>
                <a:spcPct val="120000"/>
              </a:lnSpc>
              <a:buFont typeface="Wingdings" charset="2"/>
              <a:buChar char="ü"/>
              <a:defRPr/>
            </a:pPr>
            <a:r>
              <a:rPr lang="en-US" sz="2000" b="1" dirty="0" smtClean="0">
                <a:solidFill>
                  <a:srgbClr val="000090"/>
                </a:solidFill>
                <a:ea typeface="+mn-ea"/>
                <a:cs typeface="+mn-cs"/>
              </a:rPr>
              <a:t>PREDICT</a:t>
            </a:r>
          </a:p>
          <a:p>
            <a:pPr marL="285750" indent="-285750" eaLnBrk="1" fontAlgn="auto" hangingPunct="1">
              <a:buFont typeface="Wingdings" charset="2"/>
              <a:buChar char="ü"/>
              <a:defRPr/>
            </a:pPr>
            <a:endParaRPr lang="en-US" b="1" dirty="0">
              <a:solidFill>
                <a:srgbClr val="000090"/>
              </a:solidFill>
              <a:ea typeface="+mn-ea"/>
              <a:cs typeface="+mn-cs"/>
            </a:endParaRPr>
          </a:p>
        </p:txBody>
      </p:sp>
      <p:sp>
        <p:nvSpPr>
          <p:cNvPr id="24579" name="TextBox 5"/>
          <p:cNvSpPr txBox="1">
            <a:spLocks noChangeArrowheads="1"/>
          </p:cNvSpPr>
          <p:nvPr/>
        </p:nvSpPr>
        <p:spPr bwMode="auto">
          <a:xfrm>
            <a:off x="3343275" y="1000125"/>
            <a:ext cx="4845050" cy="4730750"/>
          </a:xfrm>
          <a:prstGeom prst="rect">
            <a:avLst/>
          </a:prstGeom>
          <a:noFill/>
          <a:ln w="9525">
            <a:noFill/>
            <a:miter lim="800000"/>
            <a:headEnd/>
            <a:tailEnd/>
          </a:ln>
        </p:spPr>
        <p:txBody>
          <a:bodyPr>
            <a:prstTxWarp prst="textNoShape">
              <a:avLst/>
            </a:prstTxWarp>
            <a:spAutoFit/>
          </a:bodyPr>
          <a:lstStyle/>
          <a:p>
            <a:endParaRPr lang="en-US" sz="1600">
              <a:latin typeface="Georgia" pitchFamily="-72" charset="0"/>
            </a:endParaRPr>
          </a:p>
          <a:p>
            <a:r>
              <a:rPr lang="en-US" sz="1800">
                <a:latin typeface="Georgia" pitchFamily="-72" charset="0"/>
              </a:rPr>
              <a:t>Privacy may not feel like much of an issue for those in their teens and 20s. They’ve grown up chronicling their lives on popular social networking sites like MySpace or Facebook for easy retrieval by friends and strangers alike. But some young people don’t realize that what was funny to college buddies might not amuse a law-firm recruiter. Employers regularly research job applicants on the Internet. Some colleges are helping students prepare: Duke University hosts seminars on how to clean up a Facebook account. “You learn why posting pictures of you riding the mechanical bull at Shooters is a bad idea,” says Sarah Ball, a senior whose own page is secure and clean.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5" name="Title 1"/>
          <p:cNvSpPr>
            <a:spLocks noGrp="1"/>
          </p:cNvSpPr>
          <p:nvPr>
            <p:ph type="title"/>
          </p:nvPr>
        </p:nvSpPr>
        <p:spPr>
          <a:xfrm>
            <a:off x="3000375" y="512763"/>
            <a:ext cx="5867400" cy="1219200"/>
          </a:xfrm>
        </p:spPr>
        <p:txBody>
          <a:bodyPr/>
          <a:lstStyle/>
          <a:p>
            <a:pPr algn="ctr" eaLnBrk="1" hangingPunct="1"/>
            <a:r>
              <a:rPr lang="en-US" smtClean="0"/>
              <a:t>START TALKING TO THE TEXT</a:t>
            </a:r>
          </a:p>
        </p:txBody>
      </p:sp>
      <p:sp>
        <p:nvSpPr>
          <p:cNvPr id="5" name="Text Placeholder 4"/>
          <p:cNvSpPr>
            <a:spLocks noGrp="1"/>
          </p:cNvSpPr>
          <p:nvPr>
            <p:ph type="body" sz="half" idx="2"/>
          </p:nvPr>
        </p:nvSpPr>
        <p:spPr>
          <a:xfrm>
            <a:off x="358775" y="990600"/>
            <a:ext cx="2438400" cy="5257800"/>
          </a:xfrm>
        </p:spPr>
        <p:txBody>
          <a:bodyPr>
            <a:normAutofit/>
          </a:bodyPr>
          <a:lstStyle/>
          <a:p>
            <a:pPr eaLnBrk="1" fontAlgn="auto" hangingPunct="1">
              <a:defRPr/>
            </a:pPr>
            <a:r>
              <a:rPr lang="en-US" sz="2500" b="1" u="sng" dirty="0" smtClean="0">
                <a:solidFill>
                  <a:srgbClr val="000090"/>
                </a:solidFill>
                <a:ea typeface="+mn-ea"/>
                <a:cs typeface="+mn-cs"/>
              </a:rPr>
              <a:t>NOTES:</a:t>
            </a:r>
          </a:p>
          <a:p>
            <a:pPr marL="285750" indent="-285750" eaLnBrk="1" fontAlgn="auto" hangingPunct="1">
              <a:lnSpc>
                <a:spcPct val="120000"/>
              </a:lnSpc>
              <a:buFont typeface="Wingdings" charset="2"/>
              <a:buChar char="ü"/>
              <a:defRPr/>
            </a:pPr>
            <a:r>
              <a:rPr lang="en-US" sz="2000" b="1" dirty="0" smtClean="0">
                <a:solidFill>
                  <a:srgbClr val="000090"/>
                </a:solidFill>
                <a:ea typeface="+mn-ea"/>
                <a:cs typeface="+mn-cs"/>
              </a:rPr>
              <a:t>UNKNOWN WORDS</a:t>
            </a:r>
          </a:p>
          <a:p>
            <a:pPr marL="285750" indent="-285750" eaLnBrk="1" fontAlgn="auto" hangingPunct="1">
              <a:lnSpc>
                <a:spcPct val="120000"/>
              </a:lnSpc>
              <a:buFont typeface="Wingdings" charset="2"/>
              <a:buChar char="ü"/>
              <a:defRPr/>
            </a:pPr>
            <a:r>
              <a:rPr lang="en-US" sz="2000" b="1" dirty="0" smtClean="0">
                <a:solidFill>
                  <a:srgbClr val="000090"/>
                </a:solidFill>
                <a:ea typeface="+mn-ea"/>
                <a:cs typeface="+mn-cs"/>
              </a:rPr>
              <a:t>QUESTION</a:t>
            </a:r>
          </a:p>
          <a:p>
            <a:pPr marL="285750" indent="-285750" eaLnBrk="1" fontAlgn="auto" hangingPunct="1">
              <a:lnSpc>
                <a:spcPct val="120000"/>
              </a:lnSpc>
              <a:buFont typeface="Wingdings" charset="2"/>
              <a:buChar char="ü"/>
              <a:defRPr/>
            </a:pPr>
            <a:r>
              <a:rPr lang="en-US" sz="2000" b="1" dirty="0" smtClean="0">
                <a:solidFill>
                  <a:srgbClr val="000090"/>
                </a:solidFill>
                <a:ea typeface="+mn-ea"/>
                <a:cs typeface="+mn-cs"/>
              </a:rPr>
              <a:t>SUMMARIZE</a:t>
            </a:r>
          </a:p>
          <a:p>
            <a:pPr marL="285750" indent="-285750" eaLnBrk="1" fontAlgn="auto" hangingPunct="1">
              <a:lnSpc>
                <a:spcPct val="120000"/>
              </a:lnSpc>
              <a:buFont typeface="Wingdings" charset="2"/>
              <a:buChar char="ü"/>
              <a:defRPr/>
            </a:pPr>
            <a:r>
              <a:rPr lang="en-US" sz="2000" b="1" dirty="0" smtClean="0">
                <a:solidFill>
                  <a:srgbClr val="000090"/>
                </a:solidFill>
                <a:ea typeface="+mn-ea"/>
                <a:cs typeface="+mn-cs"/>
              </a:rPr>
              <a:t>CLARIFY</a:t>
            </a:r>
          </a:p>
          <a:p>
            <a:pPr marL="285750" indent="-285750" eaLnBrk="1" fontAlgn="auto" hangingPunct="1">
              <a:lnSpc>
                <a:spcPct val="120000"/>
              </a:lnSpc>
              <a:buFont typeface="Wingdings" charset="2"/>
              <a:buChar char="ü"/>
              <a:defRPr/>
            </a:pPr>
            <a:r>
              <a:rPr lang="en-US" sz="2000" b="1" dirty="0" smtClean="0">
                <a:solidFill>
                  <a:srgbClr val="000090"/>
                </a:solidFill>
                <a:ea typeface="+mn-ea"/>
                <a:cs typeface="+mn-cs"/>
              </a:rPr>
              <a:t>COMPARE </a:t>
            </a:r>
          </a:p>
          <a:p>
            <a:pPr marL="285750" indent="-285750" eaLnBrk="1" fontAlgn="auto" hangingPunct="1">
              <a:lnSpc>
                <a:spcPct val="120000"/>
              </a:lnSpc>
              <a:buFont typeface="Wingdings" charset="2"/>
              <a:buChar char="ü"/>
              <a:defRPr/>
            </a:pPr>
            <a:r>
              <a:rPr lang="en-US" sz="2000" b="1" dirty="0" smtClean="0">
                <a:solidFill>
                  <a:srgbClr val="000090"/>
                </a:solidFill>
                <a:ea typeface="+mn-ea"/>
                <a:cs typeface="+mn-cs"/>
              </a:rPr>
              <a:t>PREDICT</a:t>
            </a:r>
          </a:p>
          <a:p>
            <a:pPr marL="285750" indent="-285750" eaLnBrk="1" fontAlgn="auto" hangingPunct="1">
              <a:buFont typeface="Wingdings" charset="2"/>
              <a:buChar char="ü"/>
              <a:defRPr/>
            </a:pPr>
            <a:endParaRPr lang="en-US" b="1" dirty="0">
              <a:solidFill>
                <a:srgbClr val="000090"/>
              </a:solidFill>
              <a:ea typeface="+mn-ea"/>
              <a:cs typeface="+mn-cs"/>
            </a:endParaRPr>
          </a:p>
        </p:txBody>
      </p:sp>
      <p:sp>
        <p:nvSpPr>
          <p:cNvPr id="26627" name="TextBox 5"/>
          <p:cNvSpPr txBox="1">
            <a:spLocks noChangeArrowheads="1"/>
          </p:cNvSpPr>
          <p:nvPr/>
        </p:nvSpPr>
        <p:spPr bwMode="auto">
          <a:xfrm>
            <a:off x="3462338" y="1019175"/>
            <a:ext cx="4845050" cy="4760913"/>
          </a:xfrm>
          <a:prstGeom prst="rect">
            <a:avLst/>
          </a:prstGeom>
          <a:noFill/>
          <a:ln w="9525">
            <a:noFill/>
            <a:miter lim="800000"/>
            <a:headEnd/>
            <a:tailEnd/>
          </a:ln>
        </p:spPr>
        <p:txBody>
          <a:bodyPr>
            <a:prstTxWarp prst="textNoShape">
              <a:avLst/>
            </a:prstTxWarp>
            <a:spAutoFit/>
          </a:bodyPr>
          <a:lstStyle/>
          <a:p>
            <a:endParaRPr lang="en-US" sz="1800"/>
          </a:p>
          <a:p>
            <a:r>
              <a:rPr lang="en-US" sz="1800"/>
              <a:t> Amy Polumbo, 22, restricted her page on Facebook to 100 or so people who knew her password. “It was a way for me to keep in touch with friends all over the country,” she says. But after she was crowned Miss New Jersey in June, someone downloaded pictures of her and threatened blackmail. She thwarted the attempt by releasing the photos herself (they’re quite innocent) but suffered weeks of embarrassment.</a:t>
            </a:r>
          </a:p>
          <a:p>
            <a:endParaRPr lang="en-US" sz="1800"/>
          </a:p>
          <a:p>
            <a:r>
              <a:rPr lang="en-US" sz="1800"/>
              <a:t>“I know how easy it is for someone to take advantage of you on the Internet,” says Polumbo. “The Web is a place where people can destroy your reputation if you’re not careful.” </a:t>
            </a:r>
            <a:endParaRPr lang="en-US" sz="1800">
              <a:latin typeface="Georgia" pitchFamily="-72"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3" name="Title 2"/>
          <p:cNvSpPr>
            <a:spLocks noGrp="1"/>
          </p:cNvSpPr>
          <p:nvPr>
            <p:ph type="title"/>
          </p:nvPr>
        </p:nvSpPr>
        <p:spPr>
          <a:xfrm>
            <a:off x="365125" y="835025"/>
            <a:ext cx="2362200" cy="990600"/>
          </a:xfrm>
        </p:spPr>
        <p:txBody>
          <a:bodyPr/>
          <a:lstStyle/>
          <a:p>
            <a:pPr eaLnBrk="1" hangingPunct="1"/>
            <a:r>
              <a:rPr lang="en-US" smtClean="0">
                <a:solidFill>
                  <a:schemeClr val="tx2"/>
                </a:solidFill>
              </a:rPr>
              <a:t>NOW, </a:t>
            </a:r>
            <a:r>
              <a:rPr lang="en-US" u="sng" smtClean="0">
                <a:solidFill>
                  <a:schemeClr val="tx2"/>
                </a:solidFill>
              </a:rPr>
              <a:t>SUMMARIZE</a:t>
            </a:r>
          </a:p>
        </p:txBody>
      </p:sp>
      <p:sp>
        <p:nvSpPr>
          <p:cNvPr id="2" name="Text Placeholder 1"/>
          <p:cNvSpPr>
            <a:spLocks noGrp="1"/>
          </p:cNvSpPr>
          <p:nvPr>
            <p:ph type="body" idx="2"/>
          </p:nvPr>
        </p:nvSpPr>
        <p:spPr>
          <a:xfrm>
            <a:off x="365125" y="1901825"/>
            <a:ext cx="2362200" cy="4144963"/>
          </a:xfrm>
        </p:spPr>
        <p:txBody>
          <a:bodyPr>
            <a:normAutofit/>
          </a:bodyPr>
          <a:lstStyle/>
          <a:p>
            <a:pPr eaLnBrk="1" fontAlgn="auto" hangingPunct="1">
              <a:spcAft>
                <a:spcPts val="0"/>
              </a:spcAft>
              <a:buFont typeface="Wingdings 2"/>
              <a:buNone/>
              <a:defRPr/>
            </a:pPr>
            <a:r>
              <a:rPr lang="en-US" sz="2100" dirty="0" smtClean="0">
                <a:ea typeface="+mn-ea"/>
                <a:cs typeface="+mn-cs"/>
              </a:rPr>
              <a:t>ORDER: </a:t>
            </a:r>
          </a:p>
          <a:p>
            <a:pPr marL="458152" indent="-457200" eaLnBrk="1" fontAlgn="auto" hangingPunct="1">
              <a:spcAft>
                <a:spcPts val="0"/>
              </a:spcAft>
              <a:buFont typeface="+mj-lt"/>
              <a:buAutoNum type="arabicPeriod"/>
              <a:defRPr/>
            </a:pPr>
            <a:r>
              <a:rPr lang="en-US" sz="2100" u="sng" dirty="0" smtClean="0">
                <a:ea typeface="+mn-ea"/>
              </a:rPr>
              <a:t>Topic Sentence </a:t>
            </a:r>
            <a:r>
              <a:rPr lang="en-US" sz="2100" dirty="0" smtClean="0">
                <a:ea typeface="+mn-ea"/>
              </a:rPr>
              <a:t>on main idea</a:t>
            </a:r>
          </a:p>
          <a:p>
            <a:pPr marL="952" eaLnBrk="1" fontAlgn="auto" hangingPunct="1">
              <a:spcAft>
                <a:spcPts val="0"/>
              </a:spcAft>
              <a:defRPr/>
            </a:pPr>
            <a:endParaRPr lang="en-US" sz="1400" dirty="0" smtClean="0">
              <a:ea typeface="+mn-ea"/>
            </a:endParaRPr>
          </a:p>
          <a:p>
            <a:pPr marL="458152" indent="-457200" eaLnBrk="1" fontAlgn="auto" hangingPunct="1">
              <a:spcAft>
                <a:spcPts val="0"/>
              </a:spcAft>
              <a:buFont typeface="+mj-lt"/>
              <a:buAutoNum type="arabicPeriod"/>
              <a:defRPr/>
            </a:pPr>
            <a:r>
              <a:rPr lang="en-US" sz="2100" dirty="0" smtClean="0">
                <a:ea typeface="+mn-ea"/>
              </a:rPr>
              <a:t>Relevant supporting examples</a:t>
            </a:r>
          </a:p>
          <a:p>
            <a:pPr marL="952" eaLnBrk="1" fontAlgn="auto" hangingPunct="1">
              <a:spcAft>
                <a:spcPts val="0"/>
              </a:spcAft>
              <a:defRPr/>
            </a:pPr>
            <a:endParaRPr lang="en-US" sz="1500" dirty="0" smtClean="0">
              <a:ea typeface="+mn-ea"/>
            </a:endParaRPr>
          </a:p>
          <a:p>
            <a:pPr marL="458152" indent="-457200" eaLnBrk="1" fontAlgn="auto" hangingPunct="1">
              <a:spcAft>
                <a:spcPts val="0"/>
              </a:spcAft>
              <a:buFont typeface="+mj-lt"/>
              <a:buAutoNum type="arabicPeriod"/>
              <a:defRPr/>
            </a:pPr>
            <a:r>
              <a:rPr lang="en-US" sz="2100" dirty="0" smtClean="0">
                <a:ea typeface="+mn-ea"/>
              </a:rPr>
              <a:t>Concluding sentence</a:t>
            </a:r>
            <a:r>
              <a:rPr lang="en-US" sz="2100" dirty="0" smtClean="0">
                <a:solidFill>
                  <a:srgbClr val="00A2E6"/>
                </a:solidFill>
                <a:ea typeface="+mn-ea"/>
              </a:rPr>
              <a:t> </a:t>
            </a:r>
          </a:p>
          <a:p>
            <a:pPr marL="952" eaLnBrk="1" fontAlgn="auto" hangingPunct="1">
              <a:spcAft>
                <a:spcPts val="0"/>
              </a:spcAft>
              <a:defRPr/>
            </a:pPr>
            <a:r>
              <a:rPr lang="en-US" sz="2100" dirty="0" smtClean="0">
                <a:solidFill>
                  <a:srgbClr val="00A2E6"/>
                </a:solidFill>
                <a:ea typeface="+mn-ea"/>
              </a:rPr>
              <a:t> *</a:t>
            </a:r>
            <a:r>
              <a:rPr lang="en-US" sz="2100" u="sng" dirty="0" smtClean="0">
                <a:solidFill>
                  <a:srgbClr val="00A2E6"/>
                </a:solidFill>
                <a:ea typeface="+mn-ea"/>
              </a:rPr>
              <a:t>NO</a:t>
            </a:r>
            <a:r>
              <a:rPr lang="en-US" sz="2100" dirty="0" smtClean="0">
                <a:solidFill>
                  <a:srgbClr val="00A2E6"/>
                </a:solidFill>
                <a:ea typeface="+mn-ea"/>
              </a:rPr>
              <a:t> opinions!</a:t>
            </a:r>
          </a:p>
        </p:txBody>
      </p:sp>
      <p:sp>
        <p:nvSpPr>
          <p:cNvPr id="3" name="Content Placeholder 2"/>
          <p:cNvSpPr>
            <a:spLocks noGrp="1"/>
          </p:cNvSpPr>
          <p:nvPr>
            <p:ph sz="quarter" idx="1"/>
          </p:nvPr>
        </p:nvSpPr>
        <p:spPr>
          <a:xfrm>
            <a:off x="3124200" y="558800"/>
            <a:ext cx="5638800" cy="4410075"/>
          </a:xfrm>
        </p:spPr>
        <p:txBody>
          <a:bodyPr/>
          <a:lstStyle/>
          <a:p>
            <a:pPr marL="0" indent="0" algn="ctr">
              <a:buFont typeface="Wingdings 2" pitchFamily="-72" charset="2"/>
              <a:buNone/>
              <a:defRPr/>
            </a:pPr>
            <a:r>
              <a:rPr lang="en-US" u="sng" dirty="0" smtClean="0"/>
              <a:t>LIST OF FACTS</a:t>
            </a:r>
          </a:p>
          <a:p>
            <a:pPr>
              <a:defRPr/>
            </a:pPr>
            <a:r>
              <a:rPr lang="en-US" sz="2000" dirty="0" smtClean="0"/>
              <a:t>Privacy is withering/dying </a:t>
            </a:r>
          </a:p>
          <a:p>
            <a:pPr>
              <a:defRPr/>
            </a:pPr>
            <a:r>
              <a:rPr lang="en-US" sz="2000" dirty="0" smtClean="0"/>
              <a:t>Trail of data is permanent</a:t>
            </a:r>
          </a:p>
          <a:p>
            <a:pPr>
              <a:defRPr/>
            </a:pPr>
            <a:r>
              <a:rPr lang="en-US" sz="2000" dirty="0" smtClean="0"/>
              <a:t>Technology tracks…</a:t>
            </a:r>
          </a:p>
          <a:p>
            <a:pPr lvl="1">
              <a:defRPr/>
            </a:pPr>
            <a:r>
              <a:rPr lang="en-US" sz="2000" dirty="0" smtClean="0"/>
              <a:t>Purchases, travel, finances, friends, calls, personal info, legal troubles</a:t>
            </a:r>
          </a:p>
          <a:p>
            <a:pPr>
              <a:defRPr/>
            </a:pPr>
            <a:r>
              <a:rPr lang="en-US" sz="2000" dirty="0" smtClean="0"/>
              <a:t>Employers check on line</a:t>
            </a:r>
          </a:p>
          <a:p>
            <a:pPr>
              <a:defRPr/>
            </a:pPr>
            <a:r>
              <a:rPr lang="en-US" sz="2000" dirty="0" smtClean="0"/>
              <a:t>Ruins your reputation (ex. Ms. NJ)</a:t>
            </a:r>
          </a:p>
          <a:p>
            <a:pPr>
              <a:defRPr/>
            </a:pPr>
            <a:r>
              <a:rPr lang="en-US" sz="2000" dirty="0" smtClean="0"/>
              <a:t>Hackers steal your records – no security</a:t>
            </a:r>
          </a:p>
          <a:p>
            <a:pPr>
              <a:defRPr/>
            </a:pPr>
            <a:r>
              <a:rPr lang="en-US" sz="2000" dirty="0" smtClean="0"/>
              <a:t>Companies sell your info to other companies and FBI</a:t>
            </a:r>
          </a:p>
          <a:p>
            <a:pPr>
              <a:defRPr/>
            </a:pPr>
            <a:r>
              <a:rPr lang="en-US" sz="2000" dirty="0" smtClean="0"/>
              <a:t>Can stop terrorists</a:t>
            </a:r>
            <a:endParaRPr lang="en-US" sz="2000" dirty="0"/>
          </a:p>
          <a:p>
            <a:pPr>
              <a:defRPr/>
            </a:pPr>
            <a:endParaRPr lang="en-US" sz="2000" dirty="0"/>
          </a:p>
          <a:p>
            <a:pPr>
              <a:defRPr/>
            </a:pPr>
            <a:endParaRPr lang="en-US" sz="2000" dirty="0"/>
          </a:p>
        </p:txBody>
      </p:sp>
      <p:pic>
        <p:nvPicPr>
          <p:cNvPr id="28676" name="Picture 3"/>
          <p:cNvPicPr>
            <a:picLocks noChangeAspect="1"/>
          </p:cNvPicPr>
          <p:nvPr/>
        </p:nvPicPr>
        <p:blipFill>
          <a:blip r:embed="rId3"/>
          <a:srcRect/>
          <a:stretch>
            <a:fillRect/>
          </a:stretch>
        </p:blipFill>
        <p:spPr bwMode="auto">
          <a:xfrm>
            <a:off x="6900863" y="4286250"/>
            <a:ext cx="1984375" cy="1984375"/>
          </a:xfrm>
          <a:prstGeom prst="rect">
            <a:avLst/>
          </a:prstGeom>
          <a:noFill/>
          <a:ln w="9525">
            <a:noFill/>
            <a:miter lim="800000"/>
            <a:headEnd/>
            <a:tailEnd/>
          </a:ln>
        </p:spPr>
      </p:pic>
      <p:sp>
        <p:nvSpPr>
          <p:cNvPr id="28677" name="Content Placeholder 2"/>
          <p:cNvSpPr txBox="1">
            <a:spLocks/>
          </p:cNvSpPr>
          <p:nvPr/>
        </p:nvSpPr>
        <p:spPr bwMode="auto">
          <a:xfrm>
            <a:off x="3117850" y="4892675"/>
            <a:ext cx="3783013" cy="1900238"/>
          </a:xfrm>
          <a:prstGeom prst="rect">
            <a:avLst/>
          </a:prstGeom>
          <a:noFill/>
          <a:ln w="9525">
            <a:noFill/>
            <a:miter lim="800000"/>
            <a:headEnd/>
            <a:tailEnd/>
          </a:ln>
        </p:spPr>
        <p:txBody>
          <a:bodyPr>
            <a:prstTxWarp prst="textNoShape">
              <a:avLst/>
            </a:prstTxWarp>
          </a:bodyPr>
          <a:lstStyle/>
          <a:p>
            <a:pPr marL="273050" indent="-273050" eaLnBrk="0" hangingPunct="0">
              <a:spcBef>
                <a:spcPct val="20000"/>
              </a:spcBef>
              <a:buClr>
                <a:schemeClr val="accent1"/>
              </a:buClr>
              <a:buSzPct val="85000"/>
              <a:buFont typeface="Wingdings 2" pitchFamily="-72" charset="2"/>
              <a:buChar char=""/>
            </a:pPr>
            <a:r>
              <a:rPr lang="en-US" sz="2000">
                <a:latin typeface="Georgia" pitchFamily="-72" charset="0"/>
              </a:rPr>
              <a:t>Privacy is necessary for our freedom – we can’t give the government more power.</a:t>
            </a:r>
          </a:p>
          <a:p>
            <a:pPr marL="273050" indent="-273050" eaLnBrk="0" hangingPunct="0">
              <a:spcBef>
                <a:spcPct val="20000"/>
              </a:spcBef>
              <a:buClr>
                <a:schemeClr val="accent1"/>
              </a:buClr>
              <a:buSzPct val="85000"/>
              <a:buFont typeface="Wingdings 2" pitchFamily="-72" charset="2"/>
              <a:buChar char=""/>
            </a:pPr>
            <a:endParaRPr lang="en-US" sz="2000">
              <a:latin typeface="Georgia" pitchFamily="-72" charset="0"/>
            </a:endParaRPr>
          </a:p>
          <a:p>
            <a:pPr marL="273050" indent="-273050" eaLnBrk="0" hangingPunct="0">
              <a:spcBef>
                <a:spcPct val="20000"/>
              </a:spcBef>
              <a:buClr>
                <a:schemeClr val="accent1"/>
              </a:buClr>
              <a:buSzPct val="85000"/>
              <a:buFont typeface="Wingdings 2" pitchFamily="-72" charset="2"/>
              <a:buChar char=""/>
            </a:pPr>
            <a:endParaRPr lang="en-US" sz="2000">
              <a:latin typeface="Georgia" pitchFamily="-72"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501650" y="2536825"/>
            <a:ext cx="5324475" cy="3336925"/>
          </a:xfrm>
        </p:spPr>
        <p:txBody>
          <a:bodyPr/>
          <a:lstStyle/>
          <a:p>
            <a:pPr marL="285750" indent="-285750" algn="l">
              <a:buFont typeface="Arial"/>
              <a:buChar char="•"/>
              <a:defRPr/>
            </a:pPr>
            <a:r>
              <a:rPr lang="en-US" dirty="0" smtClean="0"/>
              <a:t>SUMMARY = </a:t>
            </a:r>
          </a:p>
          <a:p>
            <a:pPr marL="833438" lvl="1" indent="-285750">
              <a:buFont typeface="Arial"/>
              <a:buChar char="•"/>
              <a:defRPr/>
            </a:pPr>
            <a:r>
              <a:rPr lang="en-US" dirty="0" smtClean="0"/>
              <a:t>Main Ideas + Relevant Supporting Details</a:t>
            </a:r>
          </a:p>
          <a:p>
            <a:pPr algn="l">
              <a:defRPr/>
            </a:pPr>
            <a:endParaRPr lang="en-US" dirty="0" smtClean="0"/>
          </a:p>
          <a:p>
            <a:pPr marL="285750" indent="-285750" algn="l">
              <a:buFont typeface="Arial"/>
              <a:buChar char="•"/>
              <a:defRPr/>
            </a:pPr>
            <a:r>
              <a:rPr lang="en-US" dirty="0" smtClean="0"/>
              <a:t>AUTHOR’s purpose</a:t>
            </a:r>
          </a:p>
          <a:p>
            <a:pPr marL="833438" lvl="1" indent="-285750">
              <a:buFont typeface="Arial"/>
              <a:buChar char="•"/>
              <a:defRPr/>
            </a:pPr>
            <a:r>
              <a:rPr lang="en-US" dirty="0" smtClean="0"/>
              <a:t>Why did he write this? </a:t>
            </a:r>
          </a:p>
          <a:p>
            <a:pPr lvl="1" indent="0">
              <a:defRPr/>
            </a:pPr>
            <a:endParaRPr lang="en-US" dirty="0" smtClean="0"/>
          </a:p>
          <a:p>
            <a:pPr marL="285750" indent="-285750" algn="l">
              <a:buFont typeface="Arial"/>
              <a:buChar char="•"/>
              <a:defRPr/>
            </a:pPr>
            <a:r>
              <a:rPr lang="en-US" dirty="0" smtClean="0"/>
              <a:t>AUTHOR’S attitude/tone</a:t>
            </a:r>
          </a:p>
          <a:p>
            <a:pPr marL="833438" lvl="1" indent="-285750">
              <a:buFont typeface="Arial"/>
              <a:buChar char="•"/>
              <a:defRPr/>
            </a:pPr>
            <a:r>
              <a:rPr lang="en-US" dirty="0" smtClean="0"/>
              <a:t>How does the author feel about what he wrote?	 </a:t>
            </a:r>
          </a:p>
          <a:p>
            <a:pPr marL="285750" indent="-285750" algn="l">
              <a:buFont typeface="Arial"/>
              <a:buChar char="•"/>
              <a:defRPr/>
            </a:pPr>
            <a:endParaRPr lang="en-US" dirty="0" smtClean="0"/>
          </a:p>
          <a:p>
            <a:pPr marL="285750" indent="-285750" algn="l">
              <a:buFont typeface="Arial"/>
              <a:buChar char="•"/>
              <a:defRPr/>
            </a:pPr>
            <a:r>
              <a:rPr lang="en-US" dirty="0" smtClean="0"/>
              <a:t>YOUR REACTION? </a:t>
            </a:r>
            <a:endParaRPr lang="en-US" dirty="0"/>
          </a:p>
          <a:p>
            <a:pPr marL="833438" lvl="1" indent="-285750">
              <a:buFont typeface="Arial"/>
              <a:buChar char="•"/>
              <a:defRPr/>
            </a:pPr>
            <a:r>
              <a:rPr lang="en-US" dirty="0"/>
              <a:t>How does the author feel about </a:t>
            </a:r>
          </a:p>
        </p:txBody>
      </p:sp>
      <p:sp>
        <p:nvSpPr>
          <p:cNvPr id="30722" name="Title 2"/>
          <p:cNvSpPr>
            <a:spLocks noGrp="1"/>
          </p:cNvSpPr>
          <p:nvPr>
            <p:ph type="title"/>
          </p:nvPr>
        </p:nvSpPr>
        <p:spPr/>
        <p:txBody>
          <a:bodyPr/>
          <a:lstStyle/>
          <a:p>
            <a:r>
              <a:rPr lang="en-US" b="1" smtClean="0"/>
              <a:t>STUDY ISLAND SKILLS</a:t>
            </a:r>
          </a:p>
        </p:txBody>
      </p:sp>
      <p:pic>
        <p:nvPicPr>
          <p:cNvPr id="30723" name="Picture 3"/>
          <p:cNvPicPr>
            <a:picLocks noChangeAspect="1"/>
          </p:cNvPicPr>
          <p:nvPr/>
        </p:nvPicPr>
        <p:blipFill>
          <a:blip r:embed="rId3"/>
          <a:srcRect/>
          <a:stretch>
            <a:fillRect/>
          </a:stretch>
        </p:blipFill>
        <p:spPr bwMode="auto">
          <a:xfrm>
            <a:off x="5699125" y="3441700"/>
            <a:ext cx="3000375" cy="21986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华文新魏"/>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Civic.thmx</Template>
  <TotalTime>682</TotalTime>
  <Words>991</Words>
  <Application>Microsoft Macintosh PowerPoint</Application>
  <PresentationFormat>On-screen Show (4:3)</PresentationFormat>
  <Paragraphs>149</Paragraphs>
  <Slides>15</Slides>
  <Notes>15</Notes>
  <HiddenSlides>0</HiddenSlides>
  <MMClips>0</MMClips>
  <ScaleCrop>false</ScaleCrop>
  <HeadingPairs>
    <vt:vector size="6" baseType="variant">
      <vt:variant>
        <vt:lpstr>Fonts Used</vt:lpstr>
      </vt:variant>
      <vt:variant>
        <vt:i4>6</vt:i4>
      </vt:variant>
      <vt:variant>
        <vt:lpstr>Design Template</vt:lpstr>
      </vt:variant>
      <vt:variant>
        <vt:i4>1</vt:i4>
      </vt:variant>
      <vt:variant>
        <vt:lpstr>Slide Titles</vt:lpstr>
      </vt:variant>
      <vt:variant>
        <vt:i4>15</vt:i4>
      </vt:variant>
    </vt:vector>
  </HeadingPairs>
  <TitlesOfParts>
    <vt:vector size="22" baseType="lpstr">
      <vt:lpstr>Arial</vt:lpstr>
      <vt:lpstr>ＭＳ Ｐゴシック</vt:lpstr>
      <vt:lpstr>Georgia</vt:lpstr>
      <vt:lpstr>Wingdings 2</vt:lpstr>
      <vt:lpstr>Wingdings</vt:lpstr>
      <vt:lpstr>Calibri</vt:lpstr>
      <vt:lpstr>Civic</vt:lpstr>
      <vt:lpstr>WARM-UP Pronoun Agreement</vt:lpstr>
      <vt:lpstr>TALKING TO THE TEXT</vt:lpstr>
      <vt:lpstr>TALKING TO THE TEXT</vt:lpstr>
      <vt:lpstr>TALKING TO THE TEXT</vt:lpstr>
      <vt:lpstr>START TALKING TO THE TEXT</vt:lpstr>
      <vt:lpstr>START TALKING TO THE TEXT</vt:lpstr>
      <vt:lpstr>START TALKING TO THE TEXT</vt:lpstr>
      <vt:lpstr>NOW, SUMMARIZE</vt:lpstr>
      <vt:lpstr>STUDY ISLAND SKILLS</vt:lpstr>
      <vt:lpstr>NON-FICTION  READING PROCESS</vt:lpstr>
      <vt:lpstr>NON-FICTION TERMS</vt:lpstr>
      <vt:lpstr>NON-FICTION TERMS</vt:lpstr>
      <vt:lpstr>NON-FICTION TERMS</vt:lpstr>
      <vt:lpstr>SUMMARY</vt:lpstr>
      <vt:lpstr>NON-FICTION READING PROCESS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TALKING TO THE TEXT</dc:title>
  <dc:creator>psd</dc:creator>
  <cp:lastModifiedBy>Parkland High School</cp:lastModifiedBy>
  <cp:revision>34</cp:revision>
  <dcterms:created xsi:type="dcterms:W3CDTF">2012-09-27T11:20:41Z</dcterms:created>
  <dcterms:modified xsi:type="dcterms:W3CDTF">2012-10-09T18:04:09Z</dcterms:modified>
</cp:coreProperties>
</file>